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5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12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0E0401-F392-4322-BE5E-842C2D5B3EC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E28C-9504-4FB4-B8A5-3A5DAF53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0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37160"/>
            <a:ext cx="10073640" cy="11582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Venezuela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168924"/>
            <a:ext cx="11430000" cy="553667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action should the U. S. take in regards to Venezuela to produce an important positive effect? What should the U. S. do now?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current information/evidence for Wilsonian AND Realpolitik. (will explain this in a minute)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it. You decide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want to use.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plan on turning it in on Monday after the Debate/SAC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4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08720" cy="118872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Wilsonian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Options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520"/>
            <a:ext cx="10363201" cy="515112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Woodrow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Wilson: America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Wilsonian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nation. We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shall fight for the things which we have always carried nearest our hearts—for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right of those who submit to authority to have a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in their own governments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and liberties of small nations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</a:t>
            </a:r>
          </a:p>
        </p:txBody>
      </p:sp>
      <p:pic>
        <p:nvPicPr>
          <p:cNvPr id="499714" name="Picture 2" descr="http://upload.wikimedia.org/wikipedia/commons/2/2d/President_Woodrow_Wilson_portrait_December_2_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0158" y="2103120"/>
            <a:ext cx="1377043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8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51" y="108230"/>
            <a:ext cx="9404723" cy="1110970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Realpolitik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08760"/>
            <a:ext cx="6766560" cy="493776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Realistic Politics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 based on practical and material needs rather than on moral or ethical ideas &amp;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23" y="1652676"/>
            <a:ext cx="5173154" cy="41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236"/>
            <a:ext cx="9906000" cy="101946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>Realpolitik or </a:t>
            </a:r>
            <a:r>
              <a:rPr lang="en-US" sz="4000" b="1" dirty="0" err="1">
                <a:solidFill>
                  <a:schemeClr val="tx1"/>
                </a:solidFill>
              </a:rPr>
              <a:t>Wilsonian</a:t>
            </a:r>
            <a:r>
              <a:rPr lang="en-US" sz="4000" b="1" dirty="0">
                <a:solidFill>
                  <a:schemeClr val="tx1"/>
                </a:solidFill>
              </a:rPr>
              <a:t> FP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28700"/>
            <a:ext cx="11673840" cy="5537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Prompt: What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action should the U. S. take in regards to Venezuela to produce an important positive effect? What should the U. S. do now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3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412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Debate Format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1160"/>
            <a:ext cx="12192000" cy="59868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will have an opportunity to argue both sides &amp; moderate/take notes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team will be argue the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Wilsonian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approach, another team will moderate, while the third team will argue the Realpolitik approach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then rotate, switch roles, and argue the other side/moderate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blob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team will have 1 minute to prepare their opening arguments, 2 minutes to present their argument, 1 minute to create a rebuttal, and 2 minutes to present their rebuttal – in total each round will take 10 minutes, for a total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everyone has argued both sides and moderated we will debrief as a class</a:t>
            </a:r>
          </a:p>
        </p:txBody>
      </p:sp>
    </p:spTree>
    <p:extLst>
      <p:ext uri="{BB962C8B-B14F-4D97-AF65-F5344CB8AC3E}">
        <p14:creationId xmlns:p14="http://schemas.microsoft.com/office/powerpoint/2010/main" val="18646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996440"/>
            <a:ext cx="11521440" cy="470916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Show groups</a:t>
            </a:r>
            <a:endParaRPr lang="en-US" sz="4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51720" cy="102108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Tuesday prep directions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160"/>
            <a:ext cx="12192000" cy="595884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with team mate and plan how to create arguments – I don’t care who does what, but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must speak to get full points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Preparation…</a:t>
            </a:r>
          </a:p>
          <a:p>
            <a:pPr lvl="1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an argument for both a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Wilsonian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 &amp; Realpolitik approach</a:t>
            </a:r>
          </a:p>
          <a:p>
            <a:pPr lvl="2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writing a thesis statement &amp; BTS’s for both sides – a thesis is an argument</a:t>
            </a:r>
          </a:p>
          <a:p>
            <a:pPr lvl="1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include hard/soft power approaches, you must include evidence of US Foreign Policy goals we have discussed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holes in your arguments (both sides have them) and prepare to attack/defend those holes </a:t>
            </a:r>
          </a:p>
        </p:txBody>
      </p:sp>
    </p:spTree>
    <p:extLst>
      <p:ext uri="{BB962C8B-B14F-4D97-AF65-F5344CB8AC3E}">
        <p14:creationId xmlns:p14="http://schemas.microsoft.com/office/powerpoint/2010/main" val="27273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267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During the debate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"/>
            <a:ext cx="12192000" cy="6286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 Responsibilities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the debaters are being professional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clock, remind the teams of how much time is left (I will run a timer for the class, just pay attention to it)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declare a winner of the debate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taker responsibilities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notes on both sides arguments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you get everyone’s names, and who is arguing what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good job, this is what the group is turning in for points at the end, make sure you select note takers who write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legibly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of 3 – you have two note takers &amp; one moderator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Debating teams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basic ideas, so you can prepare a rebuttal, does not have to be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ways that you can poke holes in their argument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nice, but be aggressive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9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553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Venezuela Debates</vt:lpstr>
      <vt:lpstr>Wilsonian Options</vt:lpstr>
      <vt:lpstr>Realpolitik</vt:lpstr>
      <vt:lpstr>Realpolitik or Wilsonian FP Approach?</vt:lpstr>
      <vt:lpstr>Debate Format</vt:lpstr>
      <vt:lpstr>PowerPoint Presentation</vt:lpstr>
      <vt:lpstr>Tuesday prep directions</vt:lpstr>
      <vt:lpstr>During the debate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Venezuela Debates</dc:title>
  <dc:creator>Santos, Megan    SHS - Staff</dc:creator>
  <cp:lastModifiedBy>Myers, Zachary    SHS - Staff</cp:lastModifiedBy>
  <cp:revision>5</cp:revision>
  <dcterms:created xsi:type="dcterms:W3CDTF">2018-03-16T15:39:36Z</dcterms:created>
  <dcterms:modified xsi:type="dcterms:W3CDTF">2018-03-20T15:27:00Z</dcterms:modified>
</cp:coreProperties>
</file>