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64" r:id="rId3"/>
    <p:sldId id="27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63" r:id="rId19"/>
    <p:sldId id="262" r:id="rId20"/>
    <p:sldId id="257" r:id="rId21"/>
    <p:sldId id="282" r:id="rId22"/>
    <p:sldId id="258" r:id="rId23"/>
    <p:sldId id="259" r:id="rId24"/>
    <p:sldId id="283" r:id="rId25"/>
    <p:sldId id="281" r:id="rId26"/>
    <p:sldId id="260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18" autoAdjust="0"/>
  </p:normalViewPr>
  <p:slideViewPr>
    <p:cSldViewPr>
      <p:cViewPr varScale="1">
        <p:scale>
          <a:sx n="95" d="100"/>
          <a:sy n="95" d="100"/>
        </p:scale>
        <p:origin x="20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D4AFD-1E7F-48D2-9EE1-7630144A8A5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F510-A3E2-4E90-A6EA-47D29C1FF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Ivan the Terrible actually did very</a:t>
            </a:r>
            <a:r>
              <a:rPr lang="en-US" baseline="0" dirty="0" smtClean="0"/>
              <a:t> good things for Russian society, his actual name meant Ivan the Awesome or Great. He was labeled as being awesomely terrible or Greatly terrible because the killed his 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F510-A3E2-4E90-A6EA-47D29C1FF9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2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8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8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8EFA-A48A-428E-8F88-A1DE8483094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YT6V825gE" TargetMode="External"/><Relationship Id="rId2" Type="http://schemas.openxmlformats.org/officeDocument/2006/relationships/hyperlink" Target="http://videosift.com/video/Jon-Stewart-Addresses-Russian-Dashcam-Video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52861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Welcome to Russia – Here come the Memes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7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5998"/>
            <a:ext cx="9011921" cy="576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98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04800"/>
            <a:ext cx="891198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1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01969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9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" y="228600"/>
            <a:ext cx="897421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1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5309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7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7171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"/>
            <a:ext cx="886527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John Stewart on crazy Russia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Dash cam scam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r>
              <a:rPr lang="en-US" sz="4000" dirty="0" err="1"/>
              <a:t>Kievan</a:t>
            </a:r>
            <a:r>
              <a:rPr lang="en-US" sz="4000" dirty="0"/>
              <a:t> </a:t>
            </a:r>
            <a:r>
              <a:rPr lang="en-US" sz="4000" dirty="0" err="1"/>
              <a:t>Rus</a:t>
            </a:r>
            <a:r>
              <a:rPr lang="en-US" sz="4000" dirty="0"/>
              <a:t> or the </a:t>
            </a:r>
            <a:r>
              <a:rPr lang="en-US" sz="4000" dirty="0" err="1"/>
              <a:t>Kievan</a:t>
            </a:r>
            <a:r>
              <a:rPr lang="en-US" sz="4000" dirty="0"/>
              <a:t> Empire – 850-1240</a:t>
            </a:r>
          </a:p>
          <a:p>
            <a:r>
              <a:rPr lang="en-US" sz="4000" dirty="0" smtClean="0"/>
              <a:t>1240-1400 taken over by Mongols, also known as Tatars</a:t>
            </a:r>
          </a:p>
          <a:p>
            <a:r>
              <a:rPr lang="en-US" sz="4000" dirty="0" smtClean="0"/>
              <a:t>1400-1605 The Muscovite Empire</a:t>
            </a:r>
          </a:p>
          <a:p>
            <a:r>
              <a:rPr lang="en-US" sz="4000" dirty="0" smtClean="0"/>
              <a:t>1613-1917 The Romanov Empire </a:t>
            </a:r>
          </a:p>
          <a:p>
            <a:pPr lvl="1"/>
            <a:r>
              <a:rPr lang="en-US" sz="3600" dirty="0" smtClean="0"/>
              <a:t>This is where we will start with Ivan the Terrible, Alexander the Great, and Catherine </a:t>
            </a:r>
          </a:p>
          <a:p>
            <a:pPr lvl="2"/>
            <a:r>
              <a:rPr lang="en-US" sz="3200" dirty="0" smtClean="0"/>
              <a:t>These are tsars </a:t>
            </a:r>
          </a:p>
          <a:p>
            <a:pPr lvl="3"/>
            <a:r>
              <a:rPr lang="en-US" sz="2800" dirty="0" smtClean="0"/>
              <a:t>Caesar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Russia before the Tsars </a:t>
            </a:r>
            <a:endParaRPr lang="en-US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Russia before the Tsars – </a:t>
            </a:r>
            <a:r>
              <a:rPr lang="en-US" sz="32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Kievan</a:t>
            </a:r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Rus</a:t>
            </a:r>
            <a:endParaRPr lang="en-US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48" y="457200"/>
            <a:ext cx="9157447" cy="6400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Russian state is known as </a:t>
            </a:r>
            <a:r>
              <a:rPr lang="en-US" b="1" dirty="0" err="1" smtClean="0">
                <a:solidFill>
                  <a:srgbClr val="FF0000"/>
                </a:solidFill>
              </a:rPr>
              <a:t>Kievan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Rus</a:t>
            </a:r>
            <a:r>
              <a:rPr lang="en-US" b="1" dirty="0" smtClean="0">
                <a:solidFill>
                  <a:srgbClr val="FF0000"/>
                </a:solidFill>
              </a:rPr>
              <a:t> or the </a:t>
            </a:r>
            <a:r>
              <a:rPr lang="en-US" b="1" dirty="0" err="1" smtClean="0">
                <a:solidFill>
                  <a:srgbClr val="FF0000"/>
                </a:solidFill>
              </a:rPr>
              <a:t>Kievan</a:t>
            </a:r>
            <a:r>
              <a:rPr lang="en-US" b="1" dirty="0" smtClean="0">
                <a:solidFill>
                  <a:srgbClr val="FF0000"/>
                </a:solidFill>
              </a:rPr>
              <a:t> Empire – 850-1240</a:t>
            </a:r>
          </a:p>
          <a:p>
            <a:pPr lvl="1"/>
            <a:r>
              <a:rPr lang="en-US" dirty="0" smtClean="0"/>
              <a:t>Rose out of mutual need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Citizens had common goal of survival</a:t>
            </a:r>
          </a:p>
          <a:p>
            <a:pPr lvl="2"/>
            <a:r>
              <a:rPr lang="en-US" dirty="0" smtClean="0"/>
              <a:t>Vikings, Scandinavians, Turks, but mostly Vikings (in the north)</a:t>
            </a:r>
          </a:p>
          <a:p>
            <a:pPr lvl="1"/>
            <a:r>
              <a:rPr lang="en-US" dirty="0" smtClean="0"/>
              <a:t>Viking conversion to the </a:t>
            </a:r>
            <a:r>
              <a:rPr lang="en-US" dirty="0" err="1" smtClean="0"/>
              <a:t>Rus</a:t>
            </a:r>
            <a:endParaRPr lang="en-US" dirty="0" smtClean="0"/>
          </a:p>
          <a:p>
            <a:pPr lvl="2"/>
            <a:r>
              <a:rPr lang="en-US" dirty="0" smtClean="0"/>
              <a:t>Conversion to monotheism (Christianity) from polytheism  </a:t>
            </a:r>
          </a:p>
          <a:p>
            <a:pPr lvl="2"/>
            <a:r>
              <a:rPr lang="en-US" dirty="0" smtClean="0"/>
              <a:t>Waring society </a:t>
            </a:r>
          </a:p>
          <a:p>
            <a:pPr lvl="2"/>
            <a:r>
              <a:rPr lang="en-US" dirty="0" smtClean="0"/>
              <a:t>Major city was Kiev, those who ruled Kiev had control over the rest of the empire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Kievan</a:t>
            </a:r>
            <a:r>
              <a:rPr lang="en-US" b="1" dirty="0" smtClean="0">
                <a:solidFill>
                  <a:srgbClr val="FF0000"/>
                </a:solidFill>
              </a:rPr>
              <a:t> Empire was a feudalistic society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Slaves 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Smerd</a:t>
            </a:r>
            <a:r>
              <a:rPr lang="en-US" b="1" dirty="0" smtClean="0">
                <a:solidFill>
                  <a:srgbClr val="FF0000"/>
                </a:solidFill>
              </a:rPr>
              <a:t> class (Serfs)</a:t>
            </a:r>
          </a:p>
          <a:p>
            <a:r>
              <a:rPr lang="en-US" dirty="0" smtClean="0"/>
              <a:t>Empire ultimately falls apart because of the apanage system – division of an estate to a fallen leaders offspring &amp; in their moment of weakness they were attacked by the Mongols</a:t>
            </a:r>
          </a:p>
          <a:p>
            <a:r>
              <a:rPr lang="en-US" dirty="0" smtClean="0"/>
              <a:t>This led to the fall of the 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r>
              <a:rPr lang="en-US" dirty="0" smtClean="0"/>
              <a:t> and a broken empire until about 1400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858000" cy="62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43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Russian Revolution – Ivan the Terrible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Russia begins to unify under its first tsar – </a:t>
            </a:r>
            <a:r>
              <a:rPr lang="en-US" b="1" dirty="0" smtClean="0">
                <a:solidFill>
                  <a:srgbClr val="FF0000"/>
                </a:solidFill>
              </a:rPr>
              <a:t>Ivan IV the Terrible – 1530-1584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During the Muscovite Empire</a:t>
            </a:r>
          </a:p>
          <a:p>
            <a:pPr lvl="1"/>
            <a:r>
              <a:rPr lang="en-US" dirty="0" smtClean="0"/>
              <a:t>First ruler to take title of tsar, crushed the old ruling nobility known as the </a:t>
            </a:r>
            <a:r>
              <a:rPr lang="en-US" b="1" dirty="0" smtClean="0">
                <a:solidFill>
                  <a:srgbClr val="FF0000"/>
                </a:solidFill>
              </a:rPr>
              <a:t>Boyars</a:t>
            </a:r>
            <a:r>
              <a:rPr lang="en-US" dirty="0" smtClean="0"/>
              <a:t>, unifies Russia until the end of his dynasty in 1598</a:t>
            </a:r>
          </a:p>
          <a:p>
            <a:pPr lvl="2"/>
            <a:r>
              <a:rPr lang="en-US" dirty="0" smtClean="0"/>
              <a:t>Boyars still exist, but not in the same capacity </a:t>
            </a:r>
          </a:p>
          <a:p>
            <a:pPr lvl="2"/>
            <a:r>
              <a:rPr lang="en-US" dirty="0" smtClean="0"/>
              <a:t>Think of it like the crown in the UK after parliament is ECW/Glorious Rev.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Time of Troubles to Michael Romanov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1598-1613 is a period of time where there is a resurgence in the old assembly of nobility</a:t>
            </a:r>
          </a:p>
          <a:p>
            <a:pPr lvl="2"/>
            <a:r>
              <a:rPr lang="en-US" dirty="0" smtClean="0"/>
              <a:t>Lots of bickering, fighting between powers</a:t>
            </a:r>
          </a:p>
          <a:p>
            <a:pPr lvl="2"/>
            <a:r>
              <a:rPr lang="en-US" dirty="0" smtClean="0"/>
              <a:t>Literally known as the time of anarchy because there are so many people vying for power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Eventually Romanov is elected as tsar by the </a:t>
            </a:r>
            <a:r>
              <a:rPr lang="en-US" b="1" dirty="0" err="1" smtClean="0">
                <a:solidFill>
                  <a:srgbClr val="FF0000"/>
                </a:solidFill>
              </a:rPr>
              <a:t>Zemsky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Sabor</a:t>
            </a:r>
            <a:r>
              <a:rPr lang="en-US" b="1" dirty="0" smtClean="0">
                <a:solidFill>
                  <a:srgbClr val="FF0000"/>
                </a:solidFill>
              </a:rPr>
              <a:t> (National Assembly)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This starts the Romanov Dynasty which lasts until 1917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"/>
            <a:ext cx="3362325" cy="68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6" y="457200"/>
            <a:ext cx="9172576" cy="6400800"/>
          </a:xfrm>
        </p:spPr>
        <p:txBody>
          <a:bodyPr/>
          <a:lstStyle/>
          <a:p>
            <a:r>
              <a:rPr lang="en-US" sz="4000" dirty="0" smtClean="0"/>
              <a:t>Russian Society under the tsars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Society is built around aristocracy and ruling class (absolutism)</a:t>
            </a:r>
          </a:p>
          <a:p>
            <a:pPr lvl="2"/>
            <a:r>
              <a:rPr lang="en-US" sz="3200" dirty="0" smtClean="0"/>
              <a:t>Tsar claimed to be divinely ordained </a:t>
            </a:r>
          </a:p>
          <a:p>
            <a:pPr lvl="2"/>
            <a:r>
              <a:rPr lang="en-US" sz="3200" dirty="0" smtClean="0"/>
              <a:t>Tsar essentially keeps the Boyars (aristocracy) in check during Romanov Empire</a:t>
            </a:r>
          </a:p>
          <a:p>
            <a:pPr lvl="1"/>
            <a:r>
              <a:rPr lang="en-US" sz="3600" dirty="0" smtClean="0"/>
              <a:t>Russia is behind the rest of Europe during the Renaissance and Industrial Revolution, and relatively cut off (not completely, have some trade and are Christian)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Russian Revolution – Tsarist Society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Read the section on </a:t>
            </a:r>
            <a:r>
              <a:rPr lang="en-US" b="1" dirty="0" smtClean="0">
                <a:solidFill>
                  <a:srgbClr val="FF0000"/>
                </a:solidFill>
              </a:rPr>
              <a:t>Peter the “Great” – 1672-1725</a:t>
            </a:r>
          </a:p>
          <a:p>
            <a:pPr lvl="1"/>
            <a:r>
              <a:rPr lang="en-US" dirty="0" smtClean="0"/>
              <a:t>Why was Peter the Great an innovator?</a:t>
            </a:r>
          </a:p>
          <a:p>
            <a:pPr lvl="1"/>
            <a:r>
              <a:rPr lang="en-US" dirty="0" smtClean="0"/>
              <a:t>Why was Peter the Great a lunatic?</a:t>
            </a:r>
            <a:endParaRPr lang="en-US" dirty="0"/>
          </a:p>
          <a:p>
            <a:r>
              <a:rPr lang="en-US" dirty="0" smtClean="0"/>
              <a:t>Other notable information regarding crazy Pete – I think he is hilarious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 loved war games</a:t>
            </a:r>
          </a:p>
          <a:p>
            <a:pPr lvl="1"/>
            <a:r>
              <a:rPr lang="en-US" dirty="0" smtClean="0"/>
              <a:t>Would literally kill his friends in their “playful” war games</a:t>
            </a:r>
          </a:p>
          <a:p>
            <a:pPr lvl="1"/>
            <a:r>
              <a:rPr lang="en-US" dirty="0" smtClean="0"/>
              <a:t>Loved the navy – Had a full size naval ship built (</a:t>
            </a:r>
            <a:r>
              <a:rPr lang="en-US" dirty="0" err="1" smtClean="0"/>
              <a:t>Shtandart</a:t>
            </a:r>
            <a:r>
              <a:rPr lang="en-US" dirty="0" smtClean="0"/>
              <a:t>) on Lake </a:t>
            </a:r>
            <a:r>
              <a:rPr lang="en-US" dirty="0" err="1" smtClean="0"/>
              <a:t>Lagoda</a:t>
            </a:r>
            <a:r>
              <a:rPr lang="en-US" dirty="0" smtClean="0"/>
              <a:t> just to play boat with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Had St. Petersburg built because he didn’t like Moscow, his father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died there (killed by Pete the Great’s aunt in front of Pete the Great)</a:t>
            </a:r>
          </a:p>
          <a:p>
            <a:pPr lvl="1"/>
            <a:r>
              <a:rPr lang="en-US" dirty="0" smtClean="0"/>
              <a:t>Built on land that was frozen most of the year and a marsh the rest of the year</a:t>
            </a:r>
          </a:p>
          <a:p>
            <a:pPr lvl="1"/>
            <a:r>
              <a:rPr lang="en-US" dirty="0" smtClean="0"/>
              <a:t>Forced his nobility to go there, they literally froze to death because he just wanted a castle there </a:t>
            </a:r>
          </a:p>
          <a:p>
            <a:pPr lvl="1"/>
            <a:r>
              <a:rPr lang="en-US" dirty="0" smtClean="0"/>
              <a:t>crazy </a:t>
            </a:r>
            <a:r>
              <a:rPr lang="en-US" dirty="0"/>
              <a:t>P</a:t>
            </a:r>
            <a:r>
              <a:rPr lang="en-US" dirty="0" smtClean="0"/>
              <a:t>ete just liked it there more than Moscow (named it after himself), would do anything to maintain a presence there</a:t>
            </a:r>
          </a:p>
          <a:p>
            <a:pPr lvl="2"/>
            <a:r>
              <a:rPr lang="en-US" dirty="0" smtClean="0"/>
              <a:t>Somewhat tactical because it is a port city on the river Neva &amp; on the Baltic Sea</a:t>
            </a:r>
          </a:p>
          <a:p>
            <a:pPr lvl="2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Russian Revolution – Peter the Great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Had an older brother (Ivan the V) who should have been tsar</a:t>
            </a:r>
          </a:p>
          <a:p>
            <a:pPr lvl="1"/>
            <a:r>
              <a:rPr lang="en-US" dirty="0"/>
              <a:t>However, he was mentally/physically disabled, both sat on the crown for posterity purposes </a:t>
            </a:r>
          </a:p>
          <a:p>
            <a:pPr lvl="1"/>
            <a:r>
              <a:rPr lang="en-US" dirty="0"/>
              <a:t>Pete &amp; Ivan’s sister (Sophia) had a special window/door she would open on the back of his throne and tell him what to say</a:t>
            </a:r>
          </a:p>
          <a:p>
            <a:pPr lvl="1"/>
            <a:r>
              <a:rPr lang="en-US" dirty="0"/>
              <a:t>Ivan died very young (about 30) and then Pete was able to take over and rule on his own, sent his sister to a convent after Ivan’s death</a:t>
            </a:r>
          </a:p>
          <a:p>
            <a:r>
              <a:rPr lang="en-US" b="1" dirty="0">
                <a:solidFill>
                  <a:srgbClr val="FF0000"/>
                </a:solidFill>
              </a:rPr>
              <a:t>Wanted to modernize Russia, but did it in a really weird way…</a:t>
            </a:r>
          </a:p>
          <a:p>
            <a:pPr lvl="1"/>
            <a:r>
              <a:rPr lang="en-US" dirty="0"/>
              <a:t>After the passing of his brother he went on a tour of Europe, in </a:t>
            </a:r>
            <a:r>
              <a:rPr lang="en-US" dirty="0" smtClean="0"/>
              <a:t>“disguise”, </a:t>
            </a:r>
            <a:r>
              <a:rPr lang="en-US" dirty="0"/>
              <a:t>to learn about “modernity”</a:t>
            </a:r>
          </a:p>
          <a:p>
            <a:pPr lvl="1"/>
            <a:r>
              <a:rPr lang="en-US" dirty="0"/>
              <a:t>Except, he is almost 7’ tall, traveled with an entourage, and had a heavy Slavic accent</a:t>
            </a:r>
          </a:p>
          <a:p>
            <a:pPr lvl="1"/>
            <a:r>
              <a:rPr lang="en-US" dirty="0"/>
              <a:t>He didn’t fool anybody, but he expected everyone to act like they didn’t know who he was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On the bright side crazy Pete expands Russia, improves their economy, created a strong army/navy, and created alliances (also enemies) all over Europe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Russian Revolution – Peter the Great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" y="5410199"/>
            <a:ext cx="4052428" cy="14017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Ivan V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2688"/>
            <a:ext cx="4065875" cy="540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5410199"/>
            <a:ext cx="4052428" cy="1401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Peter the Great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077175"/>
            <a:ext cx="1981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Sophia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6"/>
            <a:ext cx="4343400" cy="6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608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2398" y="6176681"/>
            <a:ext cx="3973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Vigo the Destroyer?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136" y="470647"/>
            <a:ext cx="9160136" cy="6387353"/>
          </a:xfrm>
        </p:spPr>
        <p:txBody>
          <a:bodyPr/>
          <a:lstStyle/>
          <a:p>
            <a:r>
              <a:rPr lang="en-US" dirty="0" smtClean="0"/>
              <a:t>Catherine the Great (1762-1796) attempted to modernize Russia</a:t>
            </a:r>
          </a:p>
          <a:p>
            <a:r>
              <a:rPr lang="en-US" dirty="0" smtClean="0"/>
              <a:t>After crazy Pete died they went through a series of tsars who are inept and essentially worthless</a:t>
            </a:r>
          </a:p>
          <a:p>
            <a:pPr lvl="1"/>
            <a:r>
              <a:rPr lang="en-US" dirty="0" smtClean="0"/>
              <a:t>Literally controlled by palace guards</a:t>
            </a:r>
          </a:p>
          <a:p>
            <a:r>
              <a:rPr lang="en-US" dirty="0" smtClean="0"/>
              <a:t>CTG doesn’t really modernize Russia she ends up strengthening the ruling class, dividing Russia, and taxing the </a:t>
            </a:r>
            <a:r>
              <a:rPr lang="en-US" dirty="0" err="1"/>
              <a:t>S</a:t>
            </a:r>
            <a:r>
              <a:rPr lang="en-US" dirty="0" err="1" smtClean="0"/>
              <a:t>merd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Makes it terrible for the peasants </a:t>
            </a:r>
          </a:p>
          <a:p>
            <a:r>
              <a:rPr lang="en-US" dirty="0" smtClean="0"/>
              <a:t>Essentially she talked a big game, but she was greedy, and expanded territory even further</a:t>
            </a:r>
          </a:p>
          <a:p>
            <a:pPr lvl="1"/>
            <a:r>
              <a:rPr lang="en-US" dirty="0" smtClean="0"/>
              <a:t>Poland to the west, Balkans in </a:t>
            </a:r>
            <a:r>
              <a:rPr lang="en-US" smtClean="0"/>
              <a:t>the south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Russian Revolution – Catherine the Great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1534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2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"/>
            <a:ext cx="8305800" cy="64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9" y="304800"/>
            <a:ext cx="8798678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3825"/>
            <a:ext cx="8861489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02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0619"/>
            <a:ext cx="7391400" cy="67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0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788"/>
            <a:ext cx="7620000" cy="67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2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Bald Cats that look like Putin – A real article</a:t>
            </a:r>
            <a:endParaRPr lang="en-US" sz="4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63809" cy="567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2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955</Words>
  <Application>Microsoft Office PowerPoint</Application>
  <PresentationFormat>On-screen Show (4:3)</PresentationFormat>
  <Paragraphs>82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Office Theme</vt:lpstr>
      <vt:lpstr>Welcome to Russia – Here come the Memes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Bald Cats that look like Putin – A real article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Russia before the Tsars – Kievan Rus</vt:lpstr>
      <vt:lpstr>Russian Revolution – Ivan the Terrible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 - Background</dc:title>
  <dc:creator>Windows User</dc:creator>
  <cp:lastModifiedBy>Myers, Zachary    SHS - Staff</cp:lastModifiedBy>
  <cp:revision>28</cp:revision>
  <dcterms:created xsi:type="dcterms:W3CDTF">2016-03-02T16:13:33Z</dcterms:created>
  <dcterms:modified xsi:type="dcterms:W3CDTF">2017-09-28T15:20:50Z</dcterms:modified>
</cp:coreProperties>
</file>