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6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2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9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0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6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2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BCE03-DF02-4FE4-88DD-66F4BC3D53A9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3D13-E074-4296-8E68-84563C20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2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6331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Renaissance Intellectualism </a:t>
            </a:r>
            <a:endParaRPr lang="en-US" sz="3600" b="1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8856"/>
            <a:ext cx="9144000" cy="6439144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Use the readings #5 &amp; the reading on my website (</a:t>
            </a:r>
            <a:r>
              <a:rPr lang="en-US" sz="4400" b="1" i="1" dirty="0" smtClean="0">
                <a:solidFill>
                  <a:srgbClr val="002060"/>
                </a:solidFill>
              </a:rPr>
              <a:t>Introduction on Humanism</a:t>
            </a:r>
            <a:r>
              <a:rPr lang="en-US" sz="4400" i="1" dirty="0" smtClean="0"/>
              <a:t>)</a:t>
            </a:r>
            <a:r>
              <a:rPr lang="en-US" sz="4400" dirty="0" smtClean="0"/>
              <a:t> to answer the following questions</a:t>
            </a:r>
          </a:p>
          <a:p>
            <a:r>
              <a:rPr lang="en-US" sz="4400" dirty="0" smtClean="0"/>
              <a:t>Explain the emergence of Humanism, include the importance of Petrarch</a:t>
            </a:r>
          </a:p>
          <a:p>
            <a:r>
              <a:rPr lang="en-US" sz="4400" dirty="0" smtClean="0"/>
              <a:t>How did Humanism chance in Florence?</a:t>
            </a:r>
          </a:p>
          <a:p>
            <a:pPr lvl="1"/>
            <a:r>
              <a:rPr lang="en-US" sz="4000" dirty="0" smtClean="0"/>
              <a:t>Include information regarding Cicero, </a:t>
            </a:r>
            <a:r>
              <a:rPr lang="en-US" sz="4000" dirty="0" err="1" smtClean="0"/>
              <a:t>Bruni</a:t>
            </a:r>
            <a:r>
              <a:rPr lang="en-US" sz="4000" dirty="0" smtClean="0"/>
              <a:t>, and Valla</a:t>
            </a:r>
          </a:p>
          <a:p>
            <a:r>
              <a:rPr lang="en-US" sz="4400" dirty="0" smtClean="0"/>
              <a:t> What was Neoplatonism?</a:t>
            </a:r>
          </a:p>
          <a:p>
            <a:r>
              <a:rPr lang="en-US" sz="4400" dirty="0" smtClean="0"/>
              <a:t>Explain what </a:t>
            </a:r>
            <a:r>
              <a:rPr lang="en-US" sz="4400" dirty="0" err="1" smtClean="0"/>
              <a:t>Hermeticism</a:t>
            </a:r>
            <a:r>
              <a:rPr lang="en-US" sz="4400" dirty="0" smtClean="0"/>
              <a:t> was.</a:t>
            </a:r>
          </a:p>
          <a:p>
            <a:r>
              <a:rPr lang="en-US" sz="4400" dirty="0" smtClean="0"/>
              <a:t>What impact did the Medici’s have on humanism and the revival of learning in the Renaissance?</a:t>
            </a:r>
          </a:p>
          <a:p>
            <a:r>
              <a:rPr lang="en-US" sz="4400" dirty="0" smtClean="0"/>
              <a:t>Explain the importance of education in the Renaissance, include a discussion on Liberal Studies and the importance of historical studies.</a:t>
            </a:r>
          </a:p>
          <a:p>
            <a:pPr lvl="1"/>
            <a:r>
              <a:rPr lang="en-US" sz="4000" dirty="0" smtClean="0"/>
              <a:t>Do we still practice this and emphasize this today? </a:t>
            </a:r>
          </a:p>
          <a:p>
            <a:r>
              <a:rPr lang="en-US" sz="4400" dirty="0" smtClean="0"/>
              <a:t>According to </a:t>
            </a:r>
            <a:r>
              <a:rPr lang="en-US" sz="4400" dirty="0" err="1" smtClean="0"/>
              <a:t>Spielvogel</a:t>
            </a:r>
            <a:r>
              <a:rPr lang="en-US" sz="4400" dirty="0" smtClean="0"/>
              <a:t> was there a Renaissance for women? Explain your opinion. </a:t>
            </a:r>
          </a:p>
          <a:p>
            <a:r>
              <a:rPr lang="en-US" sz="4400" dirty="0" smtClean="0"/>
              <a:t>Who was Johannes Gutenberg, what was his contribution to the progression of humanity?</a:t>
            </a:r>
          </a:p>
          <a:p>
            <a:pPr lvl="1"/>
            <a:endParaRPr lang="en-US" sz="4000" dirty="0" smtClean="0"/>
          </a:p>
          <a:p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Renaissance Intellectualism 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Intellectualism </dc:title>
  <dc:creator>Myers, Zachary    SHS - Staff</dc:creator>
  <cp:lastModifiedBy>Myers, Zachary    SHS - Staff</cp:lastModifiedBy>
  <cp:revision>1</cp:revision>
  <dcterms:created xsi:type="dcterms:W3CDTF">2018-10-01T16:51:06Z</dcterms:created>
  <dcterms:modified xsi:type="dcterms:W3CDTF">2018-10-01T16:51:33Z</dcterms:modified>
</cp:coreProperties>
</file>