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9" r:id="rId5"/>
    <p:sldId id="265" r:id="rId6"/>
    <p:sldId id="263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2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 dpi="0"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14000" contrast="2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0"/>
            <a:ext cx="7772400" cy="6858000"/>
          </a:xfrm>
          <a:prstGeom prst="rect">
            <a:avLst/>
          </a:prstGeom>
          <a:blipFill dpi="0" rotWithShape="1"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lum bright="10000" contrast="4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30174-7AA8-4C11-AD69-FABE4A736EF7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1D79-56DD-4173-892E-139C8A9D9A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blipFill dpi="0"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2000"/>
              <a:lum bright="10000" contrast="4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0" y="0"/>
            <a:ext cx="7772400" cy="6858000"/>
          </a:xfrm>
          <a:prstGeom prst="rect">
            <a:avLst/>
          </a:prstGeom>
          <a:blipFill dpi="0" rotWithShape="1"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2000"/>
              <a:lum bright="10000" contrast="4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cah.infobaselearning.com/icahfullarticle.aspx?ID=1073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cah.infobaselearning.com/icahfullarticle.aspx?ID=1073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ehowcdn.com/article-new/ds-cdn-write/upload/6000/300/50/7/156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2" y="1389502"/>
            <a:ext cx="56007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-q3RodYCZ4Q4/TycCIj9MeUI/AAAAAAAADOw/RADoui_e_K4/s1600/zzz+life+in+america+in+the+1950s+after+total+war+can+come+total+liv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81" y="710439"/>
            <a:ext cx="34671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artoftea.com/wp-content/uploads/2012/12/1950s-kitchen-pie-c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1" y="3474134"/>
            <a:ext cx="33337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alibucomplete.com/images/pierarea_1950s_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21" y="4811152"/>
            <a:ext cx="2986888" cy="18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ntiquewireless.org/images/tvearly1008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3"/>
          <a:stretch/>
        </p:blipFill>
        <p:spPr bwMode="auto">
          <a:xfrm>
            <a:off x="3096602" y="4421499"/>
            <a:ext cx="2857500" cy="23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182" y="850006"/>
            <a:ext cx="6903076" cy="212608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7E27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 Future</a:t>
            </a:r>
            <a:endParaRPr lang="en-US" dirty="0">
              <a:solidFill>
                <a:srgbClr val="7E27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295" y="112542"/>
            <a:ext cx="7540283" cy="943526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Tomorrow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ermodandwermod.com/newsitems/1953%20Chevrolet%20-%20Adv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20" y="1004552"/>
            <a:ext cx="3151023" cy="21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44" y="274638"/>
            <a:ext cx="7128455" cy="7299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Greatest in History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3" y="1004552"/>
            <a:ext cx="7328079" cy="5653825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Prosperity</a:t>
            </a:r>
          </a:p>
          <a:p>
            <a:pPr lvl="1"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Ø"/>
            </a:pPr>
            <a:r>
              <a:rPr lang="en-US" dirty="0" smtClean="0"/>
              <a:t>Employment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Family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Energy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Popular Culture</a:t>
            </a:r>
          </a:p>
          <a:p>
            <a:pPr lvl="1"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Music ,Movies Comics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Production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Power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Next???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endParaRPr lang="en-US" dirty="0" smtClean="0"/>
          </a:p>
        </p:txBody>
      </p:sp>
      <p:pic>
        <p:nvPicPr>
          <p:cNvPr id="2052" name="Picture 4" descr="http://www.workthroughtime.ca/Industrial/images/steel/Production%20of%2050%20ton%20ingot%20at%20Sydney%20Steel%20in%201950%20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53" y="2665515"/>
            <a:ext cx="2871735" cy="21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ctnews.com/meyers/files/2010/08/filmforum3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6" y="4318347"/>
            <a:ext cx="3094891" cy="198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dipity.com/uploads/events/fc5884693784e95879115268fdce08a5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2" y="274638"/>
            <a:ext cx="390525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44" y="274638"/>
            <a:ext cx="7128455" cy="7299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Careful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3" y="1004552"/>
            <a:ext cx="7328079" cy="5653825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Soviet Invasion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American Communists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endParaRPr lang="en-US" dirty="0" smtClean="0"/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endParaRPr lang="en-US" dirty="0" smtClean="0"/>
          </a:p>
        </p:txBody>
      </p:sp>
      <p:pic>
        <p:nvPicPr>
          <p:cNvPr id="3076" name="Picture 4" descr="http://www.mrgallagherstudentsites.com/1950s/wp-content/uploads/2011/04/mao-china-goes-commun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8697"/>
            <a:ext cx="38100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jmedia.com/mihaipacepa/files/2013/03/stal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064095"/>
            <a:ext cx="31908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telegraph.co.uk/multimedia/archive/01449/arthur_miller_1449455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51" y="4728685"/>
            <a:ext cx="2967029" cy="18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79.170.40.183/grahamstevenson.me.uk/images/stories/1960s%20cnv000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18" y="4156683"/>
            <a:ext cx="3594979" cy="250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00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this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366" y="1177160"/>
            <a:ext cx="7299434" cy="4949004"/>
          </a:xfrm>
        </p:spPr>
        <p:txBody>
          <a:bodyPr>
            <a:normAutofit/>
          </a:bodyPr>
          <a:lstStyle/>
          <a:p>
            <a:r>
              <a:rPr lang="en-US" dirty="0" smtClean="0"/>
              <a:t>It’s easy for me to tell you why McCarthyism is wrong, or why it was bad, but that’s only half the story.</a:t>
            </a:r>
          </a:p>
          <a:p>
            <a:r>
              <a:rPr lang="en-US" dirty="0" smtClean="0"/>
              <a:t>I want you to look at it and answer a few key questions?</a:t>
            </a:r>
          </a:p>
          <a:p>
            <a:pPr lvl="1"/>
            <a:r>
              <a:rPr lang="en-US" dirty="0" smtClean="0"/>
              <a:t>What compelled people to follow McCarthy?</a:t>
            </a:r>
          </a:p>
          <a:p>
            <a:pPr lvl="1"/>
            <a:r>
              <a:rPr lang="en-US" dirty="0" smtClean="0"/>
              <a:t>Why did he receive so much power?</a:t>
            </a:r>
          </a:p>
          <a:p>
            <a:pPr lvl="1"/>
            <a:r>
              <a:rPr lang="en-US" dirty="0" smtClean="0"/>
              <a:t>Why were people who opposed him vilified and shunned?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344" y="274638"/>
            <a:ext cx="7128455" cy="7299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Tips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04552"/>
            <a:ext cx="7772399" cy="5653825"/>
          </a:xfrm>
        </p:spPr>
        <p:txBody>
          <a:bodyPr>
            <a:normAutofit fontScale="92500"/>
          </a:bodyPr>
          <a:lstStyle/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Look up McCarthyism, become familiar with it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Look up the House Committee on Un-American Activities </a:t>
            </a:r>
          </a:p>
          <a:p>
            <a:pPr lvl="1"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>
                <a:latin typeface="Berlin Sans FB Demi" pitchFamily="34" charset="0"/>
              </a:rPr>
              <a:t>HUAC</a:t>
            </a:r>
            <a:r>
              <a:rPr lang="en-US" dirty="0" smtClean="0"/>
              <a:t>…don’t ask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Formulate an argument that aligns with McCarthy’s ideals, related to your topic.</a:t>
            </a:r>
          </a:p>
          <a:p>
            <a:pPr lvl="1"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/>
              <a:t>How would a McCarthy supporter view your topic?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>
                <a:solidFill>
                  <a:schemeClr val="tx2"/>
                </a:solidFill>
              </a:rPr>
              <a:t>Pro –McCarthy folks need to try to keep the status quo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r>
              <a:rPr lang="en-US" dirty="0" smtClean="0">
                <a:solidFill>
                  <a:srgbClr val="C00000"/>
                </a:solidFill>
              </a:rPr>
              <a:t>Anti-McCarthy folks are not necessarily communist, but don’t fear it either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ebdings" pitchFamily="18" charset="2"/>
              <a:buChar char="~"/>
            </a:pPr>
            <a:endParaRPr lang="en-US" dirty="0" smtClean="0"/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818250" y="81222"/>
            <a:ext cx="2488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Website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4"/>
            <a:ext cx="8229600" cy="8830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51903"/>
              </p:ext>
            </p:extLst>
          </p:nvPr>
        </p:nvGraphicFramePr>
        <p:xfrm>
          <a:off x="-3" y="670558"/>
          <a:ext cx="9144002" cy="5974081"/>
        </p:xfrm>
        <a:graphic>
          <a:graphicData uri="http://schemas.openxmlformats.org/drawingml/2006/table">
            <a:tbl>
              <a:tblPr/>
              <a:tblGrid>
                <a:gridCol w="1697841"/>
                <a:gridCol w="1253640"/>
                <a:gridCol w="1276673"/>
                <a:gridCol w="1135187"/>
                <a:gridCol w="1329318"/>
                <a:gridCol w="1316156"/>
                <a:gridCol w="1135187"/>
              </a:tblGrid>
              <a:tr h="690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Topic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Pro-McCarthy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Pro-McCarthy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Pro-McCarthy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Anti-McCarthy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Anti-McCarthy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Anti-McCarthy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Gender Roles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Camille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Stephen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Maddie</a:t>
                      </a:r>
                      <a:r>
                        <a:rPr lang="en-US" baseline="0" dirty="0" smtClean="0"/>
                        <a:t> C.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Abi</a:t>
                      </a:r>
                      <a:r>
                        <a:rPr lang="en-US" baseline="0" dirty="0" smtClean="0"/>
                        <a:t> S.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Religion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Taya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Natalie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Maddy</a:t>
                      </a:r>
                      <a:r>
                        <a:rPr lang="en-US" baseline="0" dirty="0" smtClean="0"/>
                        <a:t> P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Education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Peter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Zach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Lauren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Brandon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National Security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Abbie R. 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Danika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Casey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 Media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Bella M.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Kevin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Alex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 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Ethics/Morals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Hannah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Nick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Olivia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Taylor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Government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Liam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Bella D.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Jon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015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Baskerville Old Face"/>
                        </a:rPr>
                        <a:t> 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88" marR="6588" marT="658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720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Topic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Pro-McCarthy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Pro-McCarthy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Pro-McCarthy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Anti-McCarthy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Anti-McCarthy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Anti-McCarthy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Gender Roles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Melissa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Makennan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Religion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Mitchell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Kevin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Education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Bryan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Tanner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Isaiah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National Security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Megan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Sidney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Ke’ala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 Media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Jonah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Alicia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Emily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Meg</a:t>
                      </a: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Ethics/Morals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Keara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Hennedy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310212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Government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Harel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Colin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Taylor</a:t>
                      </a:r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588" marR="6588" marT="658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48"/>
            <a:ext cx="8229600" cy="1143000"/>
          </a:xfrm>
        </p:spPr>
        <p:txBody>
          <a:bodyPr/>
          <a:lstStyle/>
          <a:p>
            <a:r>
              <a:rPr lang="en-US" dirty="0" smtClean="0"/>
              <a:t>What you need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323" y="1166648"/>
            <a:ext cx="7798677" cy="52236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McCarthyism</a:t>
            </a:r>
          </a:p>
          <a:p>
            <a:r>
              <a:rPr lang="en-US" dirty="0" smtClean="0"/>
              <a:t>Take notes on important aspects of McCarthyism</a:t>
            </a:r>
          </a:p>
          <a:p>
            <a:r>
              <a:rPr lang="en-US" dirty="0" smtClean="0"/>
              <a:t>Using your own powers of analysis, you should figure out what threats were posed by supporting McCarthyism, and also, why people may have bought in.</a:t>
            </a:r>
          </a:p>
          <a:p>
            <a:r>
              <a:rPr lang="en-US" dirty="0" smtClean="0"/>
              <a:t>Start at the Issues and Controversies in American History </a:t>
            </a:r>
            <a:r>
              <a:rPr lang="en-US" dirty="0" smtClean="0">
                <a:hlinkClick r:id="rId2"/>
              </a:rPr>
              <a:t>website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Feel free to do outside research, but you won’t get far searching “Pro-McCarthyism Gender Roles” in The Google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4"/>
            <a:ext cx="8229600" cy="8830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1674"/>
              </p:ext>
            </p:extLst>
          </p:nvPr>
        </p:nvGraphicFramePr>
        <p:xfrm>
          <a:off x="1371600" y="939324"/>
          <a:ext cx="7559041" cy="5797313"/>
        </p:xfrm>
        <a:graphic>
          <a:graphicData uri="http://schemas.openxmlformats.org/drawingml/2006/table">
            <a:tbl>
              <a:tblPr/>
              <a:tblGrid>
                <a:gridCol w="1828800"/>
                <a:gridCol w="1630680"/>
                <a:gridCol w="1279982"/>
                <a:gridCol w="1482086"/>
                <a:gridCol w="1337493"/>
              </a:tblGrid>
              <a:tr h="1802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Topic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Pro-McCarthy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Pro-McCarthy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Anti-McCarthy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Anti-McCarthy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Gender Roles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Matt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Ela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Anthony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Destiny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Religion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Katie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Marie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Tony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Leila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Harlow Solid Italic"/>
                        </a:rPr>
                        <a:t>Education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Jack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Luis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Bobby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National Security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Lucy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Kendell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 Media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Ben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Manny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Ethics/Morals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Jayna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Ryan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Harlow Solid Italic"/>
                        </a:rPr>
                        <a:t>Government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Dustin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Harlow Solid Italic"/>
                        </a:rPr>
                        <a:t>Brendan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Harlow Solid Ital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2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's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7">
      <a:majorFont>
        <a:latin typeface="Magneto"/>
        <a:ea typeface=""/>
        <a:cs typeface=""/>
      </a:majorFont>
      <a:minorFont>
        <a:latin typeface="Harlow Solid Ital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22CC92-EB17-4579-9298-E68404A665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50's PPT Theme</Template>
  <TotalTime>302</TotalTime>
  <Words>377</Words>
  <Application>Microsoft Office PowerPoint</Application>
  <PresentationFormat>On-screen Show (4:3)</PresentationFormat>
  <Paragraphs>158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Baskerville Old Face</vt:lpstr>
      <vt:lpstr>Berlin Sans FB Demi</vt:lpstr>
      <vt:lpstr>Calibri</vt:lpstr>
      <vt:lpstr>Cambria</vt:lpstr>
      <vt:lpstr>Harlow Solid Italic</vt:lpstr>
      <vt:lpstr>Magneto</vt:lpstr>
      <vt:lpstr>Times New Roman</vt:lpstr>
      <vt:lpstr>Webdings</vt:lpstr>
      <vt:lpstr>Wingdings</vt:lpstr>
      <vt:lpstr>50's PPT Theme</vt:lpstr>
      <vt:lpstr>Welcome to Tomorrow</vt:lpstr>
      <vt:lpstr>Greatest in History</vt:lpstr>
      <vt:lpstr>Be Careful</vt:lpstr>
      <vt:lpstr>The goal of this task</vt:lpstr>
      <vt:lpstr>Research Tips</vt:lpstr>
      <vt:lpstr>PowerPoint Presentation</vt:lpstr>
      <vt:lpstr>What you need to do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Tomorrow</dc:title>
  <dc:creator>Windows User</dc:creator>
  <cp:lastModifiedBy>Myers, Zachary    SHS - Staff</cp:lastModifiedBy>
  <cp:revision>18</cp:revision>
  <dcterms:created xsi:type="dcterms:W3CDTF">2013-03-19T14:38:46Z</dcterms:created>
  <dcterms:modified xsi:type="dcterms:W3CDTF">2016-03-10T20:45:47Z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TC300034299990</vt:lpwstr>
  </property>
</Properties>
</file>