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70" r:id="rId1"/>
    <p:sldMasterId id="2147483671" r:id="rId2"/>
  </p:sldMasterIdLst>
  <p:notesMasterIdLst>
    <p:notesMasterId r:id="rId33"/>
  </p:notesMasterIdLst>
  <p:sldIdLst>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 id="278" r:id="rId25"/>
    <p:sldId id="279" r:id="rId26"/>
    <p:sldId id="280" r:id="rId27"/>
    <p:sldId id="281" r:id="rId28"/>
    <p:sldId id="282" r:id="rId29"/>
    <p:sldId id="283" r:id="rId30"/>
    <p:sldId id="284" r:id="rId31"/>
    <p:sldId id="285" r:id="rId32"/>
  </p:sldIdLst>
  <p:sldSz cx="9144000" cy="5143500" type="screen16x9"/>
  <p:notesSz cx="6858000" cy="9144000"/>
  <p:embeddedFontLst>
    <p:embeddedFont>
      <p:font typeface="Amatic SC" panose="020B0604020202020204" charset="-79"/>
      <p:regular r:id="rId34"/>
      <p:bold r:id="rId35"/>
    </p:embeddedFont>
    <p:embeddedFont>
      <p:font typeface="Roboto" panose="020B0604020202020204" charset="0"/>
      <p:regular r:id="rId36"/>
      <p:bold r:id="rId37"/>
      <p:italic r:id="rId38"/>
      <p:boldItalic r:id="rId39"/>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7" d="100"/>
          <a:sy n="107" d="100"/>
        </p:scale>
        <p:origin x="114" y="54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font" Target="fonts/font6.fntdata"/><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font" Target="fonts/font1.fntdata"/><Relationship Id="rId42"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notesMaster" Target="notesMasters/notesMaster1.xml"/><Relationship Id="rId38" Type="http://schemas.openxmlformats.org/officeDocument/2006/relationships/font" Target="fonts/font5.fntdata"/><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font" Target="fonts/font4.fntdata"/><Relationship Id="rId40"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font" Target="fonts/font3.fntdata"/><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font" Target="fonts/font2.fntdata"/><Relationship Id="rId43"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Shape 3"/>
          <p:cNvSpPr>
            <a:spLocks noGrp="1" noRot="1" noChangeAspect="1"/>
          </p:cNvSpPr>
          <p:nvPr>
            <p:ph type="sldImg" idx="2"/>
          </p:nvPr>
        </p:nvSpPr>
        <p:spPr>
          <a:xfrm>
            <a:off x="381300" y="685800"/>
            <a:ext cx="6096075"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4" name="Shape 4"/>
          <p:cNvSpPr txBox="1">
            <a:spLocks noGrp="1"/>
          </p:cNvSpPr>
          <p:nvPr>
            <p:ph type="body" idx="1"/>
          </p:nvPr>
        </p:nvSpPr>
        <p:spPr>
          <a:xfrm>
            <a:off x="685800" y="4343400"/>
            <a:ext cx="5486400" cy="4114800"/>
          </a:xfrm>
          <a:prstGeom prst="rect">
            <a:avLst/>
          </a:prstGeom>
          <a:noFill/>
          <a:ln>
            <a:noFill/>
          </a:ln>
        </p:spPr>
        <p:txBody>
          <a:bodyPr lIns="91425" tIns="91425" rIns="91425" bIns="91425" anchor="t" anchorCtr="0"/>
          <a:lstStyle>
            <a:lvl1pPr lvl="0">
              <a:spcBef>
                <a:spcPts val="0"/>
              </a:spcBef>
              <a:defRPr sz="1100"/>
            </a:lvl1pPr>
            <a:lvl2pPr lvl="1">
              <a:spcBef>
                <a:spcPts val="0"/>
              </a:spcBef>
              <a:defRPr sz="1100"/>
            </a:lvl2pPr>
            <a:lvl3pPr lvl="2">
              <a:spcBef>
                <a:spcPts val="0"/>
              </a:spcBef>
              <a:defRPr sz="1100"/>
            </a:lvl3pPr>
            <a:lvl4pPr lvl="3">
              <a:spcBef>
                <a:spcPts val="0"/>
              </a:spcBef>
              <a:defRPr sz="1100"/>
            </a:lvl4pPr>
            <a:lvl5pPr lvl="4">
              <a:spcBef>
                <a:spcPts val="0"/>
              </a:spcBef>
              <a:defRPr sz="1100"/>
            </a:lvl5pPr>
            <a:lvl6pPr lvl="5">
              <a:spcBef>
                <a:spcPts val="0"/>
              </a:spcBef>
              <a:defRPr sz="1100"/>
            </a:lvl6pPr>
            <a:lvl7pPr lvl="6">
              <a:spcBef>
                <a:spcPts val="0"/>
              </a:spcBef>
              <a:defRPr sz="1100"/>
            </a:lvl7pPr>
            <a:lvl8pPr lvl="7">
              <a:spcBef>
                <a:spcPts val="0"/>
              </a:spcBef>
              <a:defRPr sz="1100"/>
            </a:lvl8pPr>
            <a:lvl9pPr lvl="8">
              <a:spcBef>
                <a:spcPts val="0"/>
              </a:spcBef>
              <a:defRPr sz="1100"/>
            </a:lvl9pPr>
          </a:lstStyle>
          <a:p>
            <a:endParaRPr/>
          </a:p>
        </p:txBody>
      </p:sp>
    </p:spTree>
    <p:extLst>
      <p:ext uri="{BB962C8B-B14F-4D97-AF65-F5344CB8AC3E}">
        <p14:creationId xmlns:p14="http://schemas.microsoft.com/office/powerpoint/2010/main" val="2934526183"/>
      </p:ext>
    </p:extLst>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3" Type="http://schemas.openxmlformats.org/officeDocument/2006/relationships/hyperlink" Target="http://channel.nationalgeographic.com/videos/operation-market-garden/" TargetMode="External"/><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3" Type="http://schemas.openxmlformats.org/officeDocument/2006/relationships/hyperlink" Target="http://channel.nationalgeographic.com/videos/operation-market-garden/" TargetMode="External"/><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3" Type="http://schemas.openxmlformats.org/officeDocument/2006/relationships/hyperlink" Target="http://channel.nationalgeographic.com/videos/operation-market-garden/" TargetMode="External"/><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3" Type="http://schemas.openxmlformats.org/officeDocument/2006/relationships/hyperlink" Target="http://channel.nationalgeographic.com/videos/operation-market-garden/" TargetMode="External"/><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3" Type="http://schemas.openxmlformats.org/officeDocument/2006/relationships/hyperlink" Target="http://channel.nationalgeographic.com/videos/operation-market-garden/" TargetMode="External"/><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6"/>
        <p:cNvGrpSpPr/>
        <p:nvPr/>
      </p:nvGrpSpPr>
      <p:grpSpPr>
        <a:xfrm>
          <a:off x="0" y="0"/>
          <a:ext cx="0" cy="0"/>
          <a:chOff x="0" y="0"/>
          <a:chExt cx="0" cy="0"/>
        </a:xfrm>
      </p:grpSpPr>
      <p:sp>
        <p:nvSpPr>
          <p:cNvPr id="127" name="Shape 12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28" name="Shape 128"/>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r>
              <a:rPr lang="en"/>
              <a:t>Isha</a:t>
            </a:r>
          </a:p>
        </p:txBody>
      </p:sp>
    </p:spTree>
    <p:extLst>
      <p:ext uri="{BB962C8B-B14F-4D97-AF65-F5344CB8AC3E}">
        <p14:creationId xmlns:p14="http://schemas.microsoft.com/office/powerpoint/2010/main" val="158187634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4"/>
        <p:cNvGrpSpPr/>
        <p:nvPr/>
      </p:nvGrpSpPr>
      <p:grpSpPr>
        <a:xfrm>
          <a:off x="0" y="0"/>
          <a:ext cx="0" cy="0"/>
          <a:chOff x="0" y="0"/>
          <a:chExt cx="0" cy="0"/>
        </a:xfrm>
      </p:grpSpPr>
      <p:sp>
        <p:nvSpPr>
          <p:cNvPr id="205" name="Shape 20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06" name="Shape 206"/>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r>
              <a:rPr lang="en"/>
              <a:t>Emma</a:t>
            </a:r>
          </a:p>
        </p:txBody>
      </p:sp>
    </p:spTree>
    <p:extLst>
      <p:ext uri="{BB962C8B-B14F-4D97-AF65-F5344CB8AC3E}">
        <p14:creationId xmlns:p14="http://schemas.microsoft.com/office/powerpoint/2010/main" val="168267905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1"/>
        <p:cNvGrpSpPr/>
        <p:nvPr/>
      </p:nvGrpSpPr>
      <p:grpSpPr>
        <a:xfrm>
          <a:off x="0" y="0"/>
          <a:ext cx="0" cy="0"/>
          <a:chOff x="0" y="0"/>
          <a:chExt cx="0" cy="0"/>
        </a:xfrm>
      </p:grpSpPr>
      <p:sp>
        <p:nvSpPr>
          <p:cNvPr id="212" name="Shape 21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13" name="Shape 213"/>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r>
              <a:rPr lang="en"/>
              <a:t>Emma</a:t>
            </a:r>
          </a:p>
        </p:txBody>
      </p:sp>
    </p:spTree>
    <p:extLst>
      <p:ext uri="{BB962C8B-B14F-4D97-AF65-F5344CB8AC3E}">
        <p14:creationId xmlns:p14="http://schemas.microsoft.com/office/powerpoint/2010/main" val="148575394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8"/>
        <p:cNvGrpSpPr/>
        <p:nvPr/>
      </p:nvGrpSpPr>
      <p:grpSpPr>
        <a:xfrm>
          <a:off x="0" y="0"/>
          <a:ext cx="0" cy="0"/>
          <a:chOff x="0" y="0"/>
          <a:chExt cx="0" cy="0"/>
        </a:xfrm>
      </p:grpSpPr>
      <p:sp>
        <p:nvSpPr>
          <p:cNvPr id="219" name="Shape 21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20" name="Shape 220"/>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r>
              <a:rPr lang="en"/>
              <a:t>Emma</a:t>
            </a:r>
          </a:p>
        </p:txBody>
      </p:sp>
    </p:spTree>
    <p:extLst>
      <p:ext uri="{BB962C8B-B14F-4D97-AF65-F5344CB8AC3E}">
        <p14:creationId xmlns:p14="http://schemas.microsoft.com/office/powerpoint/2010/main" val="277325811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5"/>
        <p:cNvGrpSpPr/>
        <p:nvPr/>
      </p:nvGrpSpPr>
      <p:grpSpPr>
        <a:xfrm>
          <a:off x="0" y="0"/>
          <a:ext cx="0" cy="0"/>
          <a:chOff x="0" y="0"/>
          <a:chExt cx="0" cy="0"/>
        </a:xfrm>
      </p:grpSpPr>
      <p:sp>
        <p:nvSpPr>
          <p:cNvPr id="226" name="Shape 22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27" name="Shape 227"/>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186192109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3"/>
        <p:cNvGrpSpPr/>
        <p:nvPr/>
      </p:nvGrpSpPr>
      <p:grpSpPr>
        <a:xfrm>
          <a:off x="0" y="0"/>
          <a:ext cx="0" cy="0"/>
          <a:chOff x="0" y="0"/>
          <a:chExt cx="0" cy="0"/>
        </a:xfrm>
      </p:grpSpPr>
      <p:sp>
        <p:nvSpPr>
          <p:cNvPr id="234" name="Shape 23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35" name="Shape 235"/>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189407734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0"/>
        <p:cNvGrpSpPr/>
        <p:nvPr/>
      </p:nvGrpSpPr>
      <p:grpSpPr>
        <a:xfrm>
          <a:off x="0" y="0"/>
          <a:ext cx="0" cy="0"/>
          <a:chOff x="0" y="0"/>
          <a:chExt cx="0" cy="0"/>
        </a:xfrm>
      </p:grpSpPr>
      <p:sp>
        <p:nvSpPr>
          <p:cNvPr id="241" name="Shape 24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42" name="Shape 242"/>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138187323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7"/>
        <p:cNvGrpSpPr/>
        <p:nvPr/>
      </p:nvGrpSpPr>
      <p:grpSpPr>
        <a:xfrm>
          <a:off x="0" y="0"/>
          <a:ext cx="0" cy="0"/>
          <a:chOff x="0" y="0"/>
          <a:chExt cx="0" cy="0"/>
        </a:xfrm>
      </p:grpSpPr>
      <p:sp>
        <p:nvSpPr>
          <p:cNvPr id="248" name="Shape 24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49" name="Shape 249"/>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16156506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7"/>
        <p:cNvGrpSpPr/>
        <p:nvPr/>
      </p:nvGrpSpPr>
      <p:grpSpPr>
        <a:xfrm>
          <a:off x="0" y="0"/>
          <a:ext cx="0" cy="0"/>
          <a:chOff x="0" y="0"/>
          <a:chExt cx="0" cy="0"/>
        </a:xfrm>
      </p:grpSpPr>
      <p:sp>
        <p:nvSpPr>
          <p:cNvPr id="258" name="Shape 25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59" name="Shape 259"/>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238770363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0"/>
        <p:cNvGrpSpPr/>
        <p:nvPr/>
      </p:nvGrpSpPr>
      <p:grpSpPr>
        <a:xfrm>
          <a:off x="0" y="0"/>
          <a:ext cx="0" cy="0"/>
          <a:chOff x="0" y="0"/>
          <a:chExt cx="0" cy="0"/>
        </a:xfrm>
      </p:grpSpPr>
      <p:sp>
        <p:nvSpPr>
          <p:cNvPr id="271" name="Shape 27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72" name="Shape 272"/>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167885605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4"/>
        <p:cNvGrpSpPr/>
        <p:nvPr/>
      </p:nvGrpSpPr>
      <p:grpSpPr>
        <a:xfrm>
          <a:off x="0" y="0"/>
          <a:ext cx="0" cy="0"/>
          <a:chOff x="0" y="0"/>
          <a:chExt cx="0" cy="0"/>
        </a:xfrm>
      </p:grpSpPr>
      <p:sp>
        <p:nvSpPr>
          <p:cNvPr id="285" name="Shape 28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86" name="Shape 286"/>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311992410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5"/>
        <p:cNvGrpSpPr/>
        <p:nvPr/>
      </p:nvGrpSpPr>
      <p:grpSpPr>
        <a:xfrm>
          <a:off x="0" y="0"/>
          <a:ext cx="0" cy="0"/>
          <a:chOff x="0" y="0"/>
          <a:chExt cx="0" cy="0"/>
        </a:xfrm>
      </p:grpSpPr>
      <p:sp>
        <p:nvSpPr>
          <p:cNvPr id="136" name="Shape 13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37" name="Shape 137"/>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r>
              <a:rPr lang="en"/>
              <a:t>Isha</a:t>
            </a:r>
          </a:p>
        </p:txBody>
      </p:sp>
    </p:spTree>
    <p:extLst>
      <p:ext uri="{BB962C8B-B14F-4D97-AF65-F5344CB8AC3E}">
        <p14:creationId xmlns:p14="http://schemas.microsoft.com/office/powerpoint/2010/main" val="393334517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8"/>
        <p:cNvGrpSpPr/>
        <p:nvPr/>
      </p:nvGrpSpPr>
      <p:grpSpPr>
        <a:xfrm>
          <a:off x="0" y="0"/>
          <a:ext cx="0" cy="0"/>
          <a:chOff x="0" y="0"/>
          <a:chExt cx="0" cy="0"/>
        </a:xfrm>
      </p:grpSpPr>
      <p:sp>
        <p:nvSpPr>
          <p:cNvPr id="299" name="Shape 29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00" name="Shape 300"/>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154997715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1"/>
        <p:cNvGrpSpPr/>
        <p:nvPr/>
      </p:nvGrpSpPr>
      <p:grpSpPr>
        <a:xfrm>
          <a:off x="0" y="0"/>
          <a:ext cx="0" cy="0"/>
          <a:chOff x="0" y="0"/>
          <a:chExt cx="0" cy="0"/>
        </a:xfrm>
      </p:grpSpPr>
      <p:sp>
        <p:nvSpPr>
          <p:cNvPr id="312" name="Shape 31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13" name="Shape 313"/>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r>
              <a:rPr lang="en"/>
              <a:t>Shirley</a:t>
            </a:r>
          </a:p>
        </p:txBody>
      </p:sp>
    </p:spTree>
    <p:extLst>
      <p:ext uri="{BB962C8B-B14F-4D97-AF65-F5344CB8AC3E}">
        <p14:creationId xmlns:p14="http://schemas.microsoft.com/office/powerpoint/2010/main" val="168344431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8"/>
        <p:cNvGrpSpPr/>
        <p:nvPr/>
      </p:nvGrpSpPr>
      <p:grpSpPr>
        <a:xfrm>
          <a:off x="0" y="0"/>
          <a:ext cx="0" cy="0"/>
          <a:chOff x="0" y="0"/>
          <a:chExt cx="0" cy="0"/>
        </a:xfrm>
      </p:grpSpPr>
      <p:sp>
        <p:nvSpPr>
          <p:cNvPr id="319" name="Shape 31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20" name="Shape 320"/>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r>
              <a:rPr lang="en"/>
              <a:t>Emma</a:t>
            </a:r>
          </a:p>
        </p:txBody>
      </p:sp>
    </p:spTree>
    <p:extLst>
      <p:ext uri="{BB962C8B-B14F-4D97-AF65-F5344CB8AC3E}">
        <p14:creationId xmlns:p14="http://schemas.microsoft.com/office/powerpoint/2010/main" val="87450372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5"/>
        <p:cNvGrpSpPr/>
        <p:nvPr/>
      </p:nvGrpSpPr>
      <p:grpSpPr>
        <a:xfrm>
          <a:off x="0" y="0"/>
          <a:ext cx="0" cy="0"/>
          <a:chOff x="0" y="0"/>
          <a:chExt cx="0" cy="0"/>
        </a:xfrm>
      </p:grpSpPr>
      <p:sp>
        <p:nvSpPr>
          <p:cNvPr id="326" name="Shape 32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27" name="Shape 327"/>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r>
              <a:rPr lang="en"/>
              <a:t>Emma</a:t>
            </a:r>
          </a:p>
        </p:txBody>
      </p:sp>
    </p:spTree>
    <p:extLst>
      <p:ext uri="{BB962C8B-B14F-4D97-AF65-F5344CB8AC3E}">
        <p14:creationId xmlns:p14="http://schemas.microsoft.com/office/powerpoint/2010/main" val="322336670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2"/>
        <p:cNvGrpSpPr/>
        <p:nvPr/>
      </p:nvGrpSpPr>
      <p:grpSpPr>
        <a:xfrm>
          <a:off x="0" y="0"/>
          <a:ext cx="0" cy="0"/>
          <a:chOff x="0" y="0"/>
          <a:chExt cx="0" cy="0"/>
        </a:xfrm>
      </p:grpSpPr>
      <p:sp>
        <p:nvSpPr>
          <p:cNvPr id="333" name="Shape 33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34" name="Shape 334"/>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r>
              <a:rPr lang="en"/>
              <a:t>Emma</a:t>
            </a:r>
          </a:p>
        </p:txBody>
      </p:sp>
    </p:spTree>
    <p:extLst>
      <p:ext uri="{BB962C8B-B14F-4D97-AF65-F5344CB8AC3E}">
        <p14:creationId xmlns:p14="http://schemas.microsoft.com/office/powerpoint/2010/main" val="276356845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9"/>
        <p:cNvGrpSpPr/>
        <p:nvPr/>
      </p:nvGrpSpPr>
      <p:grpSpPr>
        <a:xfrm>
          <a:off x="0" y="0"/>
          <a:ext cx="0" cy="0"/>
          <a:chOff x="0" y="0"/>
          <a:chExt cx="0" cy="0"/>
        </a:xfrm>
      </p:grpSpPr>
      <p:sp>
        <p:nvSpPr>
          <p:cNvPr id="340" name="Shape 34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41" name="Shape 341"/>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r>
              <a:rPr lang="en" u="sng">
                <a:solidFill>
                  <a:schemeClr val="hlink"/>
                </a:solidFill>
                <a:hlinkClick r:id="rId3"/>
              </a:rPr>
              <a:t>http://channel.nationalgeographic.com/videos/operation-market-garden/</a:t>
            </a:r>
          </a:p>
          <a:p>
            <a:pPr lvl="0" rtl="0">
              <a:spcBef>
                <a:spcPts val="0"/>
              </a:spcBef>
              <a:buNone/>
            </a:pPr>
            <a:endParaRPr/>
          </a:p>
        </p:txBody>
      </p:sp>
    </p:spTree>
    <p:extLst>
      <p:ext uri="{BB962C8B-B14F-4D97-AF65-F5344CB8AC3E}">
        <p14:creationId xmlns:p14="http://schemas.microsoft.com/office/powerpoint/2010/main" val="6361284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6"/>
        <p:cNvGrpSpPr/>
        <p:nvPr/>
      </p:nvGrpSpPr>
      <p:grpSpPr>
        <a:xfrm>
          <a:off x="0" y="0"/>
          <a:ext cx="0" cy="0"/>
          <a:chOff x="0" y="0"/>
          <a:chExt cx="0" cy="0"/>
        </a:xfrm>
      </p:grpSpPr>
      <p:sp>
        <p:nvSpPr>
          <p:cNvPr id="347" name="Shape 34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48" name="Shape 348"/>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r>
              <a:rPr lang="en" u="sng">
                <a:solidFill>
                  <a:schemeClr val="hlink"/>
                </a:solidFill>
                <a:hlinkClick r:id="rId3"/>
              </a:rPr>
              <a:t>http://channel.nationalgeographic.com/videos/operation-market-garden/</a:t>
            </a:r>
          </a:p>
          <a:p>
            <a:pPr lvl="0">
              <a:spcBef>
                <a:spcPts val="0"/>
              </a:spcBef>
              <a:buNone/>
            </a:pPr>
            <a:r>
              <a:rPr lang="en"/>
              <a:t>Isha</a:t>
            </a:r>
          </a:p>
          <a:p>
            <a:pPr lvl="0">
              <a:spcBef>
                <a:spcPts val="0"/>
              </a:spcBef>
              <a:buNone/>
            </a:pPr>
            <a:endParaRPr/>
          </a:p>
        </p:txBody>
      </p:sp>
    </p:spTree>
    <p:extLst>
      <p:ext uri="{BB962C8B-B14F-4D97-AF65-F5344CB8AC3E}">
        <p14:creationId xmlns:p14="http://schemas.microsoft.com/office/powerpoint/2010/main" val="405186577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3"/>
        <p:cNvGrpSpPr/>
        <p:nvPr/>
      </p:nvGrpSpPr>
      <p:grpSpPr>
        <a:xfrm>
          <a:off x="0" y="0"/>
          <a:ext cx="0" cy="0"/>
          <a:chOff x="0" y="0"/>
          <a:chExt cx="0" cy="0"/>
        </a:xfrm>
      </p:grpSpPr>
      <p:sp>
        <p:nvSpPr>
          <p:cNvPr id="354" name="Shape 35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55" name="Shape 355"/>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r>
              <a:rPr lang="en" u="sng">
                <a:solidFill>
                  <a:schemeClr val="hlink"/>
                </a:solidFill>
                <a:hlinkClick r:id="rId3"/>
              </a:rPr>
              <a:t>http://channel.nationalgeographic.com/videos/operation-market-garden/</a:t>
            </a:r>
          </a:p>
          <a:p>
            <a:pPr lvl="0" rtl="0">
              <a:spcBef>
                <a:spcPts val="0"/>
              </a:spcBef>
              <a:buNone/>
            </a:pPr>
            <a:r>
              <a:rPr lang="en"/>
              <a:t>Isha</a:t>
            </a:r>
          </a:p>
          <a:p>
            <a:pPr lvl="0" rtl="0">
              <a:spcBef>
                <a:spcPts val="0"/>
              </a:spcBef>
              <a:buNone/>
            </a:pPr>
            <a:endParaRPr/>
          </a:p>
        </p:txBody>
      </p:sp>
    </p:spTree>
    <p:extLst>
      <p:ext uri="{BB962C8B-B14F-4D97-AF65-F5344CB8AC3E}">
        <p14:creationId xmlns:p14="http://schemas.microsoft.com/office/powerpoint/2010/main" val="419777499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0"/>
        <p:cNvGrpSpPr/>
        <p:nvPr/>
      </p:nvGrpSpPr>
      <p:grpSpPr>
        <a:xfrm>
          <a:off x="0" y="0"/>
          <a:ext cx="0" cy="0"/>
          <a:chOff x="0" y="0"/>
          <a:chExt cx="0" cy="0"/>
        </a:xfrm>
      </p:grpSpPr>
      <p:sp>
        <p:nvSpPr>
          <p:cNvPr id="361" name="Shape 36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62" name="Shape 362"/>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r>
              <a:rPr lang="en" u="sng">
                <a:solidFill>
                  <a:schemeClr val="hlink"/>
                </a:solidFill>
                <a:hlinkClick r:id="rId3"/>
              </a:rPr>
              <a:t>http://channel.nationalgeographic.com/videos/operation-market-garden/</a:t>
            </a:r>
          </a:p>
          <a:p>
            <a:pPr lvl="0" rtl="0">
              <a:spcBef>
                <a:spcPts val="0"/>
              </a:spcBef>
              <a:buNone/>
            </a:pPr>
            <a:endParaRPr/>
          </a:p>
        </p:txBody>
      </p:sp>
    </p:spTree>
    <p:extLst>
      <p:ext uri="{BB962C8B-B14F-4D97-AF65-F5344CB8AC3E}">
        <p14:creationId xmlns:p14="http://schemas.microsoft.com/office/powerpoint/2010/main" val="418621767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7"/>
        <p:cNvGrpSpPr/>
        <p:nvPr/>
      </p:nvGrpSpPr>
      <p:grpSpPr>
        <a:xfrm>
          <a:off x="0" y="0"/>
          <a:ext cx="0" cy="0"/>
          <a:chOff x="0" y="0"/>
          <a:chExt cx="0" cy="0"/>
        </a:xfrm>
      </p:grpSpPr>
      <p:sp>
        <p:nvSpPr>
          <p:cNvPr id="368" name="Shape 36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69" name="Shape 369"/>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61127894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1"/>
        <p:cNvGrpSpPr/>
        <p:nvPr/>
      </p:nvGrpSpPr>
      <p:grpSpPr>
        <a:xfrm>
          <a:off x="0" y="0"/>
          <a:ext cx="0" cy="0"/>
          <a:chOff x="0" y="0"/>
          <a:chExt cx="0" cy="0"/>
        </a:xfrm>
      </p:grpSpPr>
      <p:sp>
        <p:nvSpPr>
          <p:cNvPr id="142" name="Shape 14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43" name="Shape 143"/>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r>
              <a:rPr lang="en"/>
              <a:t>Isha</a:t>
            </a:r>
          </a:p>
        </p:txBody>
      </p:sp>
    </p:spTree>
    <p:extLst>
      <p:ext uri="{BB962C8B-B14F-4D97-AF65-F5344CB8AC3E}">
        <p14:creationId xmlns:p14="http://schemas.microsoft.com/office/powerpoint/2010/main" val="190558999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3"/>
        <p:cNvGrpSpPr/>
        <p:nvPr/>
      </p:nvGrpSpPr>
      <p:grpSpPr>
        <a:xfrm>
          <a:off x="0" y="0"/>
          <a:ext cx="0" cy="0"/>
          <a:chOff x="0" y="0"/>
          <a:chExt cx="0" cy="0"/>
        </a:xfrm>
      </p:grpSpPr>
      <p:sp>
        <p:nvSpPr>
          <p:cNvPr id="374" name="Shape 37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75" name="Shape 375"/>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r>
              <a:rPr lang="en" u="sng">
                <a:solidFill>
                  <a:schemeClr val="hlink"/>
                </a:solidFill>
                <a:hlinkClick r:id="rId3"/>
              </a:rPr>
              <a:t>http://channel.nationalgeographic.com/videos/operation-market-garden/</a:t>
            </a:r>
          </a:p>
          <a:p>
            <a:pPr lvl="0" rtl="0">
              <a:spcBef>
                <a:spcPts val="0"/>
              </a:spcBef>
              <a:buNone/>
            </a:pPr>
            <a:r>
              <a:rPr lang="en"/>
              <a:t>Isha</a:t>
            </a:r>
          </a:p>
        </p:txBody>
      </p:sp>
    </p:spTree>
    <p:extLst>
      <p:ext uri="{BB962C8B-B14F-4D97-AF65-F5344CB8AC3E}">
        <p14:creationId xmlns:p14="http://schemas.microsoft.com/office/powerpoint/2010/main" val="371510010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8"/>
        <p:cNvGrpSpPr/>
        <p:nvPr/>
      </p:nvGrpSpPr>
      <p:grpSpPr>
        <a:xfrm>
          <a:off x="0" y="0"/>
          <a:ext cx="0" cy="0"/>
          <a:chOff x="0" y="0"/>
          <a:chExt cx="0" cy="0"/>
        </a:xfrm>
      </p:grpSpPr>
      <p:sp>
        <p:nvSpPr>
          <p:cNvPr id="149" name="Shape 14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50" name="Shape 150"/>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r>
              <a:rPr lang="en"/>
              <a:t>Isha</a:t>
            </a:r>
          </a:p>
        </p:txBody>
      </p:sp>
    </p:spTree>
    <p:extLst>
      <p:ext uri="{BB962C8B-B14F-4D97-AF65-F5344CB8AC3E}">
        <p14:creationId xmlns:p14="http://schemas.microsoft.com/office/powerpoint/2010/main" val="266368278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5"/>
        <p:cNvGrpSpPr/>
        <p:nvPr/>
      </p:nvGrpSpPr>
      <p:grpSpPr>
        <a:xfrm>
          <a:off x="0" y="0"/>
          <a:ext cx="0" cy="0"/>
          <a:chOff x="0" y="0"/>
          <a:chExt cx="0" cy="0"/>
        </a:xfrm>
      </p:grpSpPr>
      <p:sp>
        <p:nvSpPr>
          <p:cNvPr id="156" name="Shape 15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57" name="Shape 157"/>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r>
              <a:rPr lang="en"/>
              <a:t>Add a picture in the middle that just appears then dissapears</a:t>
            </a:r>
          </a:p>
          <a:p>
            <a:pPr lvl="0" rtl="0">
              <a:spcBef>
                <a:spcPts val="0"/>
              </a:spcBef>
              <a:buNone/>
            </a:pPr>
            <a:r>
              <a:rPr lang="en"/>
              <a:t>Isha</a:t>
            </a:r>
          </a:p>
        </p:txBody>
      </p:sp>
    </p:spTree>
    <p:extLst>
      <p:ext uri="{BB962C8B-B14F-4D97-AF65-F5344CB8AC3E}">
        <p14:creationId xmlns:p14="http://schemas.microsoft.com/office/powerpoint/2010/main" val="340406969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3"/>
        <p:cNvGrpSpPr/>
        <p:nvPr/>
      </p:nvGrpSpPr>
      <p:grpSpPr>
        <a:xfrm>
          <a:off x="0" y="0"/>
          <a:ext cx="0" cy="0"/>
          <a:chOff x="0" y="0"/>
          <a:chExt cx="0" cy="0"/>
        </a:xfrm>
      </p:grpSpPr>
      <p:sp>
        <p:nvSpPr>
          <p:cNvPr id="164" name="Shape 16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65" name="Shape 165"/>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r>
              <a:rPr lang="en"/>
              <a:t>Isha</a:t>
            </a:r>
          </a:p>
        </p:txBody>
      </p:sp>
    </p:spTree>
    <p:extLst>
      <p:ext uri="{BB962C8B-B14F-4D97-AF65-F5344CB8AC3E}">
        <p14:creationId xmlns:p14="http://schemas.microsoft.com/office/powerpoint/2010/main" val="175977104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0"/>
        <p:cNvGrpSpPr/>
        <p:nvPr/>
      </p:nvGrpSpPr>
      <p:grpSpPr>
        <a:xfrm>
          <a:off x="0" y="0"/>
          <a:ext cx="0" cy="0"/>
          <a:chOff x="0" y="0"/>
          <a:chExt cx="0" cy="0"/>
        </a:xfrm>
      </p:grpSpPr>
      <p:sp>
        <p:nvSpPr>
          <p:cNvPr id="171" name="Shape 17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72" name="Shape 172"/>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r>
              <a:rPr lang="en"/>
              <a:t>Shirley</a:t>
            </a:r>
          </a:p>
        </p:txBody>
      </p:sp>
    </p:spTree>
    <p:extLst>
      <p:ext uri="{BB962C8B-B14F-4D97-AF65-F5344CB8AC3E}">
        <p14:creationId xmlns:p14="http://schemas.microsoft.com/office/powerpoint/2010/main" val="155364069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4"/>
        <p:cNvGrpSpPr/>
        <p:nvPr/>
      </p:nvGrpSpPr>
      <p:grpSpPr>
        <a:xfrm>
          <a:off x="0" y="0"/>
          <a:ext cx="0" cy="0"/>
          <a:chOff x="0" y="0"/>
          <a:chExt cx="0" cy="0"/>
        </a:xfrm>
      </p:grpSpPr>
      <p:sp>
        <p:nvSpPr>
          <p:cNvPr id="185" name="Shape 18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86" name="Shape 186"/>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r>
              <a:rPr lang="en"/>
              <a:t>Shirley</a:t>
            </a:r>
          </a:p>
        </p:txBody>
      </p:sp>
    </p:spTree>
    <p:extLst>
      <p:ext uri="{BB962C8B-B14F-4D97-AF65-F5344CB8AC3E}">
        <p14:creationId xmlns:p14="http://schemas.microsoft.com/office/powerpoint/2010/main" val="393060889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5"/>
        <p:cNvGrpSpPr/>
        <p:nvPr/>
      </p:nvGrpSpPr>
      <p:grpSpPr>
        <a:xfrm>
          <a:off x="0" y="0"/>
          <a:ext cx="0" cy="0"/>
          <a:chOff x="0" y="0"/>
          <a:chExt cx="0" cy="0"/>
        </a:xfrm>
      </p:grpSpPr>
      <p:sp>
        <p:nvSpPr>
          <p:cNvPr id="196" name="Shape 19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97" name="Shape 197"/>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r>
              <a:rPr lang="en"/>
              <a:t>-maybe add pictures if time</a:t>
            </a:r>
          </a:p>
          <a:p>
            <a:pPr lvl="0">
              <a:spcBef>
                <a:spcPts val="0"/>
              </a:spcBef>
              <a:buNone/>
            </a:pPr>
            <a:r>
              <a:rPr lang="en"/>
              <a:t>Shirley</a:t>
            </a:r>
          </a:p>
        </p:txBody>
      </p:sp>
    </p:spTree>
    <p:extLst>
      <p:ext uri="{BB962C8B-B14F-4D97-AF65-F5344CB8AC3E}">
        <p14:creationId xmlns:p14="http://schemas.microsoft.com/office/powerpoint/2010/main" val="240658014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Shape 9"/>
        <p:cNvGrpSpPr/>
        <p:nvPr/>
      </p:nvGrpSpPr>
      <p:grpSpPr>
        <a:xfrm>
          <a:off x="0" y="0"/>
          <a:ext cx="0" cy="0"/>
          <a:chOff x="0" y="0"/>
          <a:chExt cx="0" cy="0"/>
        </a:xfrm>
      </p:grpSpPr>
      <p:sp>
        <p:nvSpPr>
          <p:cNvPr id="10" name="Shape 10"/>
          <p:cNvSpPr txBox="1">
            <a:spLocks noGrp="1"/>
          </p:cNvSpPr>
          <p:nvPr>
            <p:ph type="ctrTitle"/>
          </p:nvPr>
        </p:nvSpPr>
        <p:spPr>
          <a:xfrm>
            <a:off x="311708" y="744575"/>
            <a:ext cx="8520600" cy="2052600"/>
          </a:xfrm>
          <a:prstGeom prst="rect">
            <a:avLst/>
          </a:prstGeom>
        </p:spPr>
        <p:txBody>
          <a:bodyPr lIns="91425" tIns="91425" rIns="91425" bIns="91425" anchor="b" anchorCtr="0"/>
          <a:lstStyle>
            <a:lvl1pPr lvl="0" algn="ctr">
              <a:spcBef>
                <a:spcPts val="0"/>
              </a:spcBef>
              <a:buSzPct val="100000"/>
              <a:defRPr sz="5200"/>
            </a:lvl1pPr>
            <a:lvl2pPr lvl="1" algn="ctr">
              <a:spcBef>
                <a:spcPts val="0"/>
              </a:spcBef>
              <a:buSzPct val="100000"/>
              <a:defRPr sz="5200"/>
            </a:lvl2pPr>
            <a:lvl3pPr lvl="2" algn="ctr">
              <a:spcBef>
                <a:spcPts val="0"/>
              </a:spcBef>
              <a:buSzPct val="100000"/>
              <a:defRPr sz="5200"/>
            </a:lvl3pPr>
            <a:lvl4pPr lvl="3" algn="ctr">
              <a:spcBef>
                <a:spcPts val="0"/>
              </a:spcBef>
              <a:buSzPct val="100000"/>
              <a:defRPr sz="5200"/>
            </a:lvl4pPr>
            <a:lvl5pPr lvl="4" algn="ctr">
              <a:spcBef>
                <a:spcPts val="0"/>
              </a:spcBef>
              <a:buSzPct val="100000"/>
              <a:defRPr sz="5200"/>
            </a:lvl5pPr>
            <a:lvl6pPr lvl="5" algn="ctr">
              <a:spcBef>
                <a:spcPts val="0"/>
              </a:spcBef>
              <a:buSzPct val="100000"/>
              <a:defRPr sz="5200"/>
            </a:lvl6pPr>
            <a:lvl7pPr lvl="6" algn="ctr">
              <a:spcBef>
                <a:spcPts val="0"/>
              </a:spcBef>
              <a:buSzPct val="100000"/>
              <a:defRPr sz="5200"/>
            </a:lvl7pPr>
            <a:lvl8pPr lvl="7" algn="ctr">
              <a:spcBef>
                <a:spcPts val="0"/>
              </a:spcBef>
              <a:buSzPct val="100000"/>
              <a:defRPr sz="5200"/>
            </a:lvl8pPr>
            <a:lvl9pPr lvl="8" algn="ctr">
              <a:spcBef>
                <a:spcPts val="0"/>
              </a:spcBef>
              <a:buSzPct val="100000"/>
              <a:defRPr sz="5200"/>
            </a:lvl9pPr>
          </a:lstStyle>
          <a:p>
            <a:endParaRPr/>
          </a:p>
        </p:txBody>
      </p:sp>
      <p:sp>
        <p:nvSpPr>
          <p:cNvPr id="11" name="Shape 11"/>
          <p:cNvSpPr txBox="1">
            <a:spLocks noGrp="1"/>
          </p:cNvSpPr>
          <p:nvPr>
            <p:ph type="subTitle" idx="1"/>
          </p:nvPr>
        </p:nvSpPr>
        <p:spPr>
          <a:xfrm>
            <a:off x="311700" y="2834125"/>
            <a:ext cx="8520600" cy="792600"/>
          </a:xfrm>
          <a:prstGeom prst="rect">
            <a:avLst/>
          </a:prstGeom>
        </p:spPr>
        <p:txBody>
          <a:bodyPr lIns="91425" tIns="91425" rIns="91425" bIns="91425" anchor="t" anchorCtr="0"/>
          <a:lstStyle>
            <a:lvl1pPr lvl="0" algn="ctr">
              <a:lnSpc>
                <a:spcPct val="100000"/>
              </a:lnSpc>
              <a:spcBef>
                <a:spcPts val="0"/>
              </a:spcBef>
              <a:spcAft>
                <a:spcPts val="0"/>
              </a:spcAft>
              <a:buSzPct val="100000"/>
              <a:buNone/>
              <a:defRPr sz="2800"/>
            </a:lvl1pPr>
            <a:lvl2pPr lvl="1" algn="ctr">
              <a:lnSpc>
                <a:spcPct val="100000"/>
              </a:lnSpc>
              <a:spcBef>
                <a:spcPts val="0"/>
              </a:spcBef>
              <a:spcAft>
                <a:spcPts val="0"/>
              </a:spcAft>
              <a:buSzPct val="100000"/>
              <a:buNone/>
              <a:defRPr sz="2800"/>
            </a:lvl2pPr>
            <a:lvl3pPr lvl="2" algn="ctr">
              <a:lnSpc>
                <a:spcPct val="100000"/>
              </a:lnSpc>
              <a:spcBef>
                <a:spcPts val="0"/>
              </a:spcBef>
              <a:spcAft>
                <a:spcPts val="0"/>
              </a:spcAft>
              <a:buSzPct val="100000"/>
              <a:buNone/>
              <a:defRPr sz="2800"/>
            </a:lvl3pPr>
            <a:lvl4pPr lvl="3" algn="ctr">
              <a:lnSpc>
                <a:spcPct val="100000"/>
              </a:lnSpc>
              <a:spcBef>
                <a:spcPts val="0"/>
              </a:spcBef>
              <a:spcAft>
                <a:spcPts val="0"/>
              </a:spcAft>
              <a:buSzPct val="100000"/>
              <a:buNone/>
              <a:defRPr sz="2800"/>
            </a:lvl4pPr>
            <a:lvl5pPr lvl="4" algn="ctr">
              <a:lnSpc>
                <a:spcPct val="100000"/>
              </a:lnSpc>
              <a:spcBef>
                <a:spcPts val="0"/>
              </a:spcBef>
              <a:spcAft>
                <a:spcPts val="0"/>
              </a:spcAft>
              <a:buSzPct val="100000"/>
              <a:buNone/>
              <a:defRPr sz="2800"/>
            </a:lvl5pPr>
            <a:lvl6pPr lvl="5" algn="ctr">
              <a:lnSpc>
                <a:spcPct val="100000"/>
              </a:lnSpc>
              <a:spcBef>
                <a:spcPts val="0"/>
              </a:spcBef>
              <a:spcAft>
                <a:spcPts val="0"/>
              </a:spcAft>
              <a:buSzPct val="100000"/>
              <a:buNone/>
              <a:defRPr sz="2800"/>
            </a:lvl6pPr>
            <a:lvl7pPr lvl="6" algn="ctr">
              <a:lnSpc>
                <a:spcPct val="100000"/>
              </a:lnSpc>
              <a:spcBef>
                <a:spcPts val="0"/>
              </a:spcBef>
              <a:spcAft>
                <a:spcPts val="0"/>
              </a:spcAft>
              <a:buSzPct val="100000"/>
              <a:buNone/>
              <a:defRPr sz="2800"/>
            </a:lvl7pPr>
            <a:lvl8pPr lvl="7" algn="ctr">
              <a:lnSpc>
                <a:spcPct val="100000"/>
              </a:lnSpc>
              <a:spcBef>
                <a:spcPts val="0"/>
              </a:spcBef>
              <a:spcAft>
                <a:spcPts val="0"/>
              </a:spcAft>
              <a:buSzPct val="100000"/>
              <a:buNone/>
              <a:defRPr sz="2800"/>
            </a:lvl8pPr>
            <a:lvl9pPr lvl="8" algn="ctr">
              <a:lnSpc>
                <a:spcPct val="100000"/>
              </a:lnSpc>
              <a:spcBef>
                <a:spcPts val="0"/>
              </a:spcBef>
              <a:spcAft>
                <a:spcPts val="0"/>
              </a:spcAft>
              <a:buSzPct val="100000"/>
              <a:buNone/>
              <a:defRPr sz="2800"/>
            </a:lvl9pPr>
          </a:lstStyle>
          <a:p>
            <a:endParaRPr/>
          </a:p>
        </p:txBody>
      </p:sp>
      <p:sp>
        <p:nvSpPr>
          <p:cNvPr id="12" name="Shape 12"/>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cSld name="Big number">
    <p:spTree>
      <p:nvGrpSpPr>
        <p:cNvPr id="1" name="Shape 44"/>
        <p:cNvGrpSpPr/>
        <p:nvPr/>
      </p:nvGrpSpPr>
      <p:grpSpPr>
        <a:xfrm>
          <a:off x="0" y="0"/>
          <a:ext cx="0" cy="0"/>
          <a:chOff x="0" y="0"/>
          <a:chExt cx="0" cy="0"/>
        </a:xfrm>
      </p:grpSpPr>
      <p:sp>
        <p:nvSpPr>
          <p:cNvPr id="45" name="Shape 45"/>
          <p:cNvSpPr txBox="1">
            <a:spLocks noGrp="1"/>
          </p:cNvSpPr>
          <p:nvPr>
            <p:ph type="title"/>
          </p:nvPr>
        </p:nvSpPr>
        <p:spPr>
          <a:xfrm>
            <a:off x="311700" y="1106125"/>
            <a:ext cx="8520600" cy="1963500"/>
          </a:xfrm>
          <a:prstGeom prst="rect">
            <a:avLst/>
          </a:prstGeom>
        </p:spPr>
        <p:txBody>
          <a:bodyPr lIns="91425" tIns="91425" rIns="91425" bIns="91425" anchor="b" anchorCtr="0"/>
          <a:lstStyle>
            <a:lvl1pPr lvl="0" algn="ctr">
              <a:spcBef>
                <a:spcPts val="0"/>
              </a:spcBef>
              <a:buSzPct val="100000"/>
              <a:defRPr sz="12000"/>
            </a:lvl1pPr>
            <a:lvl2pPr lvl="1" algn="ctr">
              <a:spcBef>
                <a:spcPts val="0"/>
              </a:spcBef>
              <a:buSzPct val="100000"/>
              <a:defRPr sz="12000"/>
            </a:lvl2pPr>
            <a:lvl3pPr lvl="2" algn="ctr">
              <a:spcBef>
                <a:spcPts val="0"/>
              </a:spcBef>
              <a:buSzPct val="100000"/>
              <a:defRPr sz="12000"/>
            </a:lvl3pPr>
            <a:lvl4pPr lvl="3" algn="ctr">
              <a:spcBef>
                <a:spcPts val="0"/>
              </a:spcBef>
              <a:buSzPct val="100000"/>
              <a:defRPr sz="12000"/>
            </a:lvl4pPr>
            <a:lvl5pPr lvl="4" algn="ctr">
              <a:spcBef>
                <a:spcPts val="0"/>
              </a:spcBef>
              <a:buSzPct val="100000"/>
              <a:defRPr sz="12000"/>
            </a:lvl5pPr>
            <a:lvl6pPr lvl="5" algn="ctr">
              <a:spcBef>
                <a:spcPts val="0"/>
              </a:spcBef>
              <a:buSzPct val="100000"/>
              <a:defRPr sz="12000"/>
            </a:lvl6pPr>
            <a:lvl7pPr lvl="6" algn="ctr">
              <a:spcBef>
                <a:spcPts val="0"/>
              </a:spcBef>
              <a:buSzPct val="100000"/>
              <a:defRPr sz="12000"/>
            </a:lvl7pPr>
            <a:lvl8pPr lvl="7" algn="ctr">
              <a:spcBef>
                <a:spcPts val="0"/>
              </a:spcBef>
              <a:buSzPct val="100000"/>
              <a:defRPr sz="12000"/>
            </a:lvl8pPr>
            <a:lvl9pPr lvl="8" algn="ctr">
              <a:spcBef>
                <a:spcPts val="0"/>
              </a:spcBef>
              <a:buSzPct val="100000"/>
              <a:defRPr sz="12000"/>
            </a:lvl9pPr>
          </a:lstStyle>
          <a:p>
            <a:endParaRPr/>
          </a:p>
        </p:txBody>
      </p:sp>
      <p:sp>
        <p:nvSpPr>
          <p:cNvPr id="46" name="Shape 46"/>
          <p:cNvSpPr txBox="1">
            <a:spLocks noGrp="1"/>
          </p:cNvSpPr>
          <p:nvPr>
            <p:ph type="body" idx="1"/>
          </p:nvPr>
        </p:nvSpPr>
        <p:spPr>
          <a:xfrm>
            <a:off x="311700" y="3152225"/>
            <a:ext cx="8520600" cy="1300800"/>
          </a:xfrm>
          <a:prstGeom prst="rect">
            <a:avLst/>
          </a:prstGeom>
        </p:spPr>
        <p:txBody>
          <a:bodyPr lIns="91425" tIns="91425" rIns="91425" bIns="91425" anchor="t" anchorCtr="0"/>
          <a:lstStyle>
            <a:lvl1pPr lvl="0" algn="ctr">
              <a:spcBef>
                <a:spcPts val="0"/>
              </a:spcBef>
              <a:defRPr/>
            </a:lvl1pPr>
            <a:lvl2pPr lvl="1" algn="ctr">
              <a:spcBef>
                <a:spcPts val="0"/>
              </a:spcBef>
              <a:defRPr/>
            </a:lvl2pPr>
            <a:lvl3pPr lvl="2" algn="ctr">
              <a:spcBef>
                <a:spcPts val="0"/>
              </a:spcBef>
              <a:defRPr/>
            </a:lvl3pPr>
            <a:lvl4pPr lvl="3" algn="ctr">
              <a:spcBef>
                <a:spcPts val="0"/>
              </a:spcBef>
              <a:defRPr/>
            </a:lvl4pPr>
            <a:lvl5pPr lvl="4" algn="ctr">
              <a:spcBef>
                <a:spcPts val="0"/>
              </a:spcBef>
              <a:defRPr/>
            </a:lvl5pPr>
            <a:lvl6pPr lvl="5" algn="ctr">
              <a:spcBef>
                <a:spcPts val="0"/>
              </a:spcBef>
              <a:defRPr/>
            </a:lvl6pPr>
            <a:lvl7pPr lvl="6" algn="ctr">
              <a:spcBef>
                <a:spcPts val="0"/>
              </a:spcBef>
              <a:defRPr/>
            </a:lvl7pPr>
            <a:lvl8pPr lvl="7" algn="ctr">
              <a:spcBef>
                <a:spcPts val="0"/>
              </a:spcBef>
              <a:defRPr/>
            </a:lvl8pPr>
            <a:lvl9pPr lvl="8" algn="ctr">
              <a:spcBef>
                <a:spcPts val="0"/>
              </a:spcBef>
              <a:defRPr/>
            </a:lvl9pPr>
          </a:lstStyle>
          <a:p>
            <a:endParaRPr/>
          </a:p>
        </p:txBody>
      </p:sp>
      <p:sp>
        <p:nvSpPr>
          <p:cNvPr id="47" name="Shape 47"/>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48"/>
        <p:cNvGrpSpPr/>
        <p:nvPr/>
      </p:nvGrpSpPr>
      <p:grpSpPr>
        <a:xfrm>
          <a:off x="0" y="0"/>
          <a:ext cx="0" cy="0"/>
          <a:chOff x="0" y="0"/>
          <a:chExt cx="0" cy="0"/>
        </a:xfrm>
      </p:grpSpPr>
      <p:sp>
        <p:nvSpPr>
          <p:cNvPr id="49" name="Shape 49"/>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cSld name="Title slide">
    <p:bg>
      <p:bgPr>
        <a:solidFill>
          <a:schemeClr val="dk1"/>
        </a:solidFill>
        <a:effectLst/>
      </p:bgPr>
    </p:bg>
    <p:spTree>
      <p:nvGrpSpPr>
        <p:cNvPr id="1" name="Shape 54"/>
        <p:cNvGrpSpPr/>
        <p:nvPr/>
      </p:nvGrpSpPr>
      <p:grpSpPr>
        <a:xfrm>
          <a:off x="0" y="0"/>
          <a:ext cx="0" cy="0"/>
          <a:chOff x="0" y="0"/>
          <a:chExt cx="0" cy="0"/>
        </a:xfrm>
      </p:grpSpPr>
      <p:grpSp>
        <p:nvGrpSpPr>
          <p:cNvPr id="55" name="Shape 55"/>
          <p:cNvGrpSpPr/>
          <p:nvPr/>
        </p:nvGrpSpPr>
        <p:grpSpPr>
          <a:xfrm>
            <a:off x="6098378" y="4"/>
            <a:ext cx="3045625" cy="2030570"/>
            <a:chOff x="6098378" y="4"/>
            <a:chExt cx="3045625" cy="2030570"/>
          </a:xfrm>
        </p:grpSpPr>
        <p:sp>
          <p:nvSpPr>
            <p:cNvPr id="56" name="Shape 56"/>
            <p:cNvSpPr/>
            <p:nvPr/>
          </p:nvSpPr>
          <p:spPr>
            <a:xfrm>
              <a:off x="8128803" y="15"/>
              <a:ext cx="1015200" cy="1015200"/>
            </a:xfrm>
            <a:prstGeom prst="rect">
              <a:avLst/>
            </a:prstGeom>
            <a:solidFill>
              <a:schemeClr val="accent1"/>
            </a:solidFill>
            <a:ln>
              <a:noFill/>
            </a:ln>
          </p:spPr>
          <p:txBody>
            <a:bodyPr lIns="91425" tIns="91425" rIns="91425" bIns="91425" anchor="ctr" anchorCtr="0">
              <a:noAutofit/>
            </a:bodyPr>
            <a:lstStyle/>
            <a:p>
              <a:pPr lvl="0">
                <a:spcBef>
                  <a:spcPts val="0"/>
                </a:spcBef>
                <a:buNone/>
              </a:pPr>
              <a:endParaRPr/>
            </a:p>
          </p:txBody>
        </p:sp>
        <p:sp>
          <p:nvSpPr>
            <p:cNvPr id="57" name="Shape 57"/>
            <p:cNvSpPr/>
            <p:nvPr/>
          </p:nvSpPr>
          <p:spPr>
            <a:xfrm flipH="1">
              <a:off x="7113463" y="4"/>
              <a:ext cx="1015200" cy="1015200"/>
            </a:xfrm>
            <a:prstGeom prst="rtTriangle">
              <a:avLst/>
            </a:prstGeom>
            <a:solidFill>
              <a:schemeClr val="accent2"/>
            </a:solidFill>
            <a:ln>
              <a:noFill/>
            </a:ln>
          </p:spPr>
          <p:txBody>
            <a:bodyPr lIns="91425" tIns="91425" rIns="91425" bIns="91425" anchor="ctr" anchorCtr="0">
              <a:noAutofit/>
            </a:bodyPr>
            <a:lstStyle/>
            <a:p>
              <a:pPr lvl="0">
                <a:spcBef>
                  <a:spcPts val="0"/>
                </a:spcBef>
                <a:buNone/>
              </a:pPr>
              <a:endParaRPr/>
            </a:p>
          </p:txBody>
        </p:sp>
        <p:sp>
          <p:nvSpPr>
            <p:cNvPr id="58" name="Shape 58"/>
            <p:cNvSpPr/>
            <p:nvPr/>
          </p:nvSpPr>
          <p:spPr>
            <a:xfrm rot="10800000" flipH="1">
              <a:off x="7113588" y="106"/>
              <a:ext cx="1015200" cy="1015200"/>
            </a:xfrm>
            <a:prstGeom prst="rtTriangle">
              <a:avLst/>
            </a:prstGeom>
            <a:solidFill>
              <a:schemeClr val="accent6"/>
            </a:solidFill>
            <a:ln>
              <a:noFill/>
            </a:ln>
          </p:spPr>
          <p:txBody>
            <a:bodyPr lIns="91425" tIns="91425" rIns="91425" bIns="91425" anchor="ctr" anchorCtr="0">
              <a:noAutofit/>
            </a:bodyPr>
            <a:lstStyle/>
            <a:p>
              <a:pPr lvl="0">
                <a:spcBef>
                  <a:spcPts val="0"/>
                </a:spcBef>
                <a:buNone/>
              </a:pPr>
              <a:endParaRPr/>
            </a:p>
          </p:txBody>
        </p:sp>
        <p:sp>
          <p:nvSpPr>
            <p:cNvPr id="59" name="Shape 59"/>
            <p:cNvSpPr/>
            <p:nvPr/>
          </p:nvSpPr>
          <p:spPr>
            <a:xfrm rot="10800000">
              <a:off x="6098378" y="96"/>
              <a:ext cx="1015200" cy="1015200"/>
            </a:xfrm>
            <a:prstGeom prst="rtTriangle">
              <a:avLst/>
            </a:prstGeom>
            <a:solidFill>
              <a:schemeClr val="accent1"/>
            </a:solidFill>
            <a:ln>
              <a:noFill/>
            </a:ln>
          </p:spPr>
          <p:txBody>
            <a:bodyPr lIns="91425" tIns="91425" rIns="91425" bIns="91425" anchor="ctr" anchorCtr="0">
              <a:noAutofit/>
            </a:bodyPr>
            <a:lstStyle/>
            <a:p>
              <a:pPr lvl="0">
                <a:spcBef>
                  <a:spcPts val="0"/>
                </a:spcBef>
                <a:buNone/>
              </a:pPr>
              <a:endParaRPr/>
            </a:p>
          </p:txBody>
        </p:sp>
        <p:sp>
          <p:nvSpPr>
            <p:cNvPr id="60" name="Shape 60"/>
            <p:cNvSpPr/>
            <p:nvPr/>
          </p:nvSpPr>
          <p:spPr>
            <a:xfrm rot="10800000">
              <a:off x="8128789" y="1015375"/>
              <a:ext cx="1015200" cy="1015200"/>
            </a:xfrm>
            <a:prstGeom prst="rtTriangle">
              <a:avLst/>
            </a:prstGeom>
            <a:solidFill>
              <a:schemeClr val="accent6"/>
            </a:solidFill>
            <a:ln>
              <a:noFill/>
            </a:ln>
          </p:spPr>
          <p:txBody>
            <a:bodyPr lIns="91425" tIns="91425" rIns="91425" bIns="91425" anchor="ctr" anchorCtr="0">
              <a:noAutofit/>
            </a:bodyPr>
            <a:lstStyle/>
            <a:p>
              <a:pPr lvl="0">
                <a:spcBef>
                  <a:spcPts val="0"/>
                </a:spcBef>
                <a:buNone/>
              </a:pPr>
              <a:endParaRPr/>
            </a:p>
          </p:txBody>
        </p:sp>
      </p:grpSp>
      <p:sp>
        <p:nvSpPr>
          <p:cNvPr id="61" name="Shape 61"/>
          <p:cNvSpPr txBox="1">
            <a:spLocks noGrp="1"/>
          </p:cNvSpPr>
          <p:nvPr>
            <p:ph type="ctrTitle"/>
          </p:nvPr>
        </p:nvSpPr>
        <p:spPr>
          <a:xfrm>
            <a:off x="598100" y="1775222"/>
            <a:ext cx="8222100" cy="838800"/>
          </a:xfrm>
          <a:prstGeom prst="rect">
            <a:avLst/>
          </a:prstGeom>
        </p:spPr>
        <p:txBody>
          <a:bodyPr lIns="91425" tIns="91425" rIns="91425" bIns="91425" anchor="b" anchorCtr="0"/>
          <a:lstStyle>
            <a:lvl1pPr lvl="0" rtl="0">
              <a:spcBef>
                <a:spcPts val="0"/>
              </a:spcBef>
              <a:buClr>
                <a:schemeClr val="lt1"/>
              </a:buClr>
              <a:buSzPct val="100000"/>
              <a:defRPr sz="4200">
                <a:solidFill>
                  <a:schemeClr val="lt1"/>
                </a:solidFill>
              </a:defRPr>
            </a:lvl1pPr>
            <a:lvl2pPr lvl="1" rtl="0">
              <a:spcBef>
                <a:spcPts val="0"/>
              </a:spcBef>
              <a:buClr>
                <a:schemeClr val="lt1"/>
              </a:buClr>
              <a:buSzPct val="100000"/>
              <a:defRPr sz="4200">
                <a:solidFill>
                  <a:schemeClr val="lt1"/>
                </a:solidFill>
              </a:defRPr>
            </a:lvl2pPr>
            <a:lvl3pPr lvl="2" rtl="0">
              <a:spcBef>
                <a:spcPts val="0"/>
              </a:spcBef>
              <a:buClr>
                <a:schemeClr val="lt1"/>
              </a:buClr>
              <a:buSzPct val="100000"/>
              <a:defRPr sz="4200">
                <a:solidFill>
                  <a:schemeClr val="lt1"/>
                </a:solidFill>
              </a:defRPr>
            </a:lvl3pPr>
            <a:lvl4pPr lvl="3" rtl="0">
              <a:spcBef>
                <a:spcPts val="0"/>
              </a:spcBef>
              <a:buClr>
                <a:schemeClr val="lt1"/>
              </a:buClr>
              <a:buSzPct val="100000"/>
              <a:defRPr sz="4200">
                <a:solidFill>
                  <a:schemeClr val="lt1"/>
                </a:solidFill>
              </a:defRPr>
            </a:lvl4pPr>
            <a:lvl5pPr lvl="4" rtl="0">
              <a:spcBef>
                <a:spcPts val="0"/>
              </a:spcBef>
              <a:buClr>
                <a:schemeClr val="lt1"/>
              </a:buClr>
              <a:buSzPct val="100000"/>
              <a:defRPr sz="4200">
                <a:solidFill>
                  <a:schemeClr val="lt1"/>
                </a:solidFill>
              </a:defRPr>
            </a:lvl5pPr>
            <a:lvl6pPr lvl="5" rtl="0">
              <a:spcBef>
                <a:spcPts val="0"/>
              </a:spcBef>
              <a:buClr>
                <a:schemeClr val="lt1"/>
              </a:buClr>
              <a:buSzPct val="100000"/>
              <a:defRPr sz="4200">
                <a:solidFill>
                  <a:schemeClr val="lt1"/>
                </a:solidFill>
              </a:defRPr>
            </a:lvl6pPr>
            <a:lvl7pPr lvl="6" rtl="0">
              <a:spcBef>
                <a:spcPts val="0"/>
              </a:spcBef>
              <a:buClr>
                <a:schemeClr val="lt1"/>
              </a:buClr>
              <a:buSzPct val="100000"/>
              <a:defRPr sz="4200">
                <a:solidFill>
                  <a:schemeClr val="lt1"/>
                </a:solidFill>
              </a:defRPr>
            </a:lvl7pPr>
            <a:lvl8pPr lvl="7" rtl="0">
              <a:spcBef>
                <a:spcPts val="0"/>
              </a:spcBef>
              <a:buClr>
                <a:schemeClr val="lt1"/>
              </a:buClr>
              <a:buSzPct val="100000"/>
              <a:defRPr sz="4200">
                <a:solidFill>
                  <a:schemeClr val="lt1"/>
                </a:solidFill>
              </a:defRPr>
            </a:lvl8pPr>
            <a:lvl9pPr lvl="8" rtl="0">
              <a:spcBef>
                <a:spcPts val="0"/>
              </a:spcBef>
              <a:buClr>
                <a:schemeClr val="lt1"/>
              </a:buClr>
              <a:buSzPct val="100000"/>
              <a:defRPr sz="4200">
                <a:solidFill>
                  <a:schemeClr val="lt1"/>
                </a:solidFill>
              </a:defRPr>
            </a:lvl9pPr>
          </a:lstStyle>
          <a:p>
            <a:endParaRPr/>
          </a:p>
        </p:txBody>
      </p:sp>
      <p:sp>
        <p:nvSpPr>
          <p:cNvPr id="62" name="Shape 62"/>
          <p:cNvSpPr txBox="1">
            <a:spLocks noGrp="1"/>
          </p:cNvSpPr>
          <p:nvPr>
            <p:ph type="subTitle" idx="1"/>
          </p:nvPr>
        </p:nvSpPr>
        <p:spPr>
          <a:xfrm>
            <a:off x="598088" y="2715912"/>
            <a:ext cx="8222100" cy="432900"/>
          </a:xfrm>
          <a:prstGeom prst="rect">
            <a:avLst/>
          </a:prstGeom>
        </p:spPr>
        <p:txBody>
          <a:bodyPr lIns="91425" tIns="91425" rIns="91425" bIns="91425" anchor="t" anchorCtr="0"/>
          <a:lstStyle>
            <a:lvl1pPr lvl="0" rtl="0">
              <a:lnSpc>
                <a:spcPct val="100000"/>
              </a:lnSpc>
              <a:spcBef>
                <a:spcPts val="0"/>
              </a:spcBef>
              <a:spcAft>
                <a:spcPts val="0"/>
              </a:spcAft>
              <a:buClr>
                <a:schemeClr val="lt1"/>
              </a:buClr>
              <a:buSzPct val="100000"/>
              <a:buNone/>
              <a:defRPr sz="2100">
                <a:solidFill>
                  <a:schemeClr val="lt1"/>
                </a:solidFill>
              </a:defRPr>
            </a:lvl1pPr>
            <a:lvl2pPr lvl="1" rtl="0">
              <a:lnSpc>
                <a:spcPct val="100000"/>
              </a:lnSpc>
              <a:spcBef>
                <a:spcPts val="0"/>
              </a:spcBef>
              <a:spcAft>
                <a:spcPts val="0"/>
              </a:spcAft>
              <a:buClr>
                <a:schemeClr val="lt1"/>
              </a:buClr>
              <a:buSzPct val="100000"/>
              <a:buNone/>
              <a:defRPr sz="2100">
                <a:solidFill>
                  <a:schemeClr val="lt1"/>
                </a:solidFill>
              </a:defRPr>
            </a:lvl2pPr>
            <a:lvl3pPr lvl="2" rtl="0">
              <a:lnSpc>
                <a:spcPct val="100000"/>
              </a:lnSpc>
              <a:spcBef>
                <a:spcPts val="0"/>
              </a:spcBef>
              <a:spcAft>
                <a:spcPts val="0"/>
              </a:spcAft>
              <a:buClr>
                <a:schemeClr val="lt1"/>
              </a:buClr>
              <a:buSzPct val="100000"/>
              <a:buNone/>
              <a:defRPr sz="2100">
                <a:solidFill>
                  <a:schemeClr val="lt1"/>
                </a:solidFill>
              </a:defRPr>
            </a:lvl3pPr>
            <a:lvl4pPr lvl="3" rtl="0">
              <a:lnSpc>
                <a:spcPct val="100000"/>
              </a:lnSpc>
              <a:spcBef>
                <a:spcPts val="0"/>
              </a:spcBef>
              <a:spcAft>
                <a:spcPts val="0"/>
              </a:spcAft>
              <a:buClr>
                <a:schemeClr val="lt1"/>
              </a:buClr>
              <a:buSzPct val="100000"/>
              <a:buNone/>
              <a:defRPr sz="2100">
                <a:solidFill>
                  <a:schemeClr val="lt1"/>
                </a:solidFill>
              </a:defRPr>
            </a:lvl4pPr>
            <a:lvl5pPr lvl="4" rtl="0">
              <a:lnSpc>
                <a:spcPct val="100000"/>
              </a:lnSpc>
              <a:spcBef>
                <a:spcPts val="0"/>
              </a:spcBef>
              <a:spcAft>
                <a:spcPts val="0"/>
              </a:spcAft>
              <a:buClr>
                <a:schemeClr val="lt1"/>
              </a:buClr>
              <a:buSzPct val="100000"/>
              <a:buNone/>
              <a:defRPr sz="2100">
                <a:solidFill>
                  <a:schemeClr val="lt1"/>
                </a:solidFill>
              </a:defRPr>
            </a:lvl5pPr>
            <a:lvl6pPr lvl="5" rtl="0">
              <a:lnSpc>
                <a:spcPct val="100000"/>
              </a:lnSpc>
              <a:spcBef>
                <a:spcPts val="0"/>
              </a:spcBef>
              <a:spcAft>
                <a:spcPts val="0"/>
              </a:spcAft>
              <a:buClr>
                <a:schemeClr val="lt1"/>
              </a:buClr>
              <a:buSzPct val="100000"/>
              <a:buNone/>
              <a:defRPr sz="2100">
                <a:solidFill>
                  <a:schemeClr val="lt1"/>
                </a:solidFill>
              </a:defRPr>
            </a:lvl6pPr>
            <a:lvl7pPr lvl="6" rtl="0">
              <a:lnSpc>
                <a:spcPct val="100000"/>
              </a:lnSpc>
              <a:spcBef>
                <a:spcPts val="0"/>
              </a:spcBef>
              <a:spcAft>
                <a:spcPts val="0"/>
              </a:spcAft>
              <a:buClr>
                <a:schemeClr val="lt1"/>
              </a:buClr>
              <a:buSzPct val="100000"/>
              <a:buNone/>
              <a:defRPr sz="2100">
                <a:solidFill>
                  <a:schemeClr val="lt1"/>
                </a:solidFill>
              </a:defRPr>
            </a:lvl7pPr>
            <a:lvl8pPr lvl="7" rtl="0">
              <a:lnSpc>
                <a:spcPct val="100000"/>
              </a:lnSpc>
              <a:spcBef>
                <a:spcPts val="0"/>
              </a:spcBef>
              <a:spcAft>
                <a:spcPts val="0"/>
              </a:spcAft>
              <a:buClr>
                <a:schemeClr val="lt1"/>
              </a:buClr>
              <a:buSzPct val="100000"/>
              <a:buNone/>
              <a:defRPr sz="2100">
                <a:solidFill>
                  <a:schemeClr val="lt1"/>
                </a:solidFill>
              </a:defRPr>
            </a:lvl8pPr>
            <a:lvl9pPr lvl="8" rtl="0">
              <a:lnSpc>
                <a:spcPct val="100000"/>
              </a:lnSpc>
              <a:spcBef>
                <a:spcPts val="0"/>
              </a:spcBef>
              <a:spcAft>
                <a:spcPts val="0"/>
              </a:spcAft>
              <a:buClr>
                <a:schemeClr val="lt1"/>
              </a:buClr>
              <a:buSzPct val="100000"/>
              <a:buNone/>
              <a:defRPr sz="2100">
                <a:solidFill>
                  <a:schemeClr val="lt1"/>
                </a:solidFill>
              </a:defRPr>
            </a:lvl9pPr>
          </a:lstStyle>
          <a:p>
            <a:endParaRPr/>
          </a:p>
        </p:txBody>
      </p:sp>
      <p:sp>
        <p:nvSpPr>
          <p:cNvPr id="63" name="Shape 63"/>
          <p:cNvSpPr txBox="1">
            <a:spLocks noGrp="1"/>
          </p:cNvSpPr>
          <p:nvPr>
            <p:ph type="sldNum" idx="12"/>
          </p:nvPr>
        </p:nvSpPr>
        <p:spPr>
          <a:xfrm>
            <a:off x="8460431" y="4651190"/>
            <a:ext cx="548700" cy="393600"/>
          </a:xfrm>
          <a:prstGeom prst="rect">
            <a:avLst/>
          </a:prstGeom>
        </p:spPr>
        <p:txBody>
          <a:bodyPr lIns="91425" tIns="91425" rIns="91425" bIns="91425" anchor="ctr" anchorCtr="0">
            <a:noAutofit/>
          </a:bodyPr>
          <a:lstStyle/>
          <a:p>
            <a:pPr lvl="0" rtl="0">
              <a:spcBef>
                <a:spcPts val="0"/>
              </a:spcBef>
              <a:buNone/>
            </a:pPr>
            <a:fld id="{00000000-1234-1234-1234-123412341234}" type="slidenum">
              <a:rPr lang="en"/>
              <a:t>‹#›</a:t>
            </a:fld>
            <a:endParaRPr lang="en"/>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secHead">
  <p:cSld name="Section header">
    <p:bg>
      <p:bgPr>
        <a:solidFill>
          <a:schemeClr val="dk1"/>
        </a:solidFill>
        <a:effectLst/>
      </p:bgPr>
    </p:bg>
    <p:spTree>
      <p:nvGrpSpPr>
        <p:cNvPr id="1" name="Shape 64"/>
        <p:cNvGrpSpPr/>
        <p:nvPr/>
      </p:nvGrpSpPr>
      <p:grpSpPr>
        <a:xfrm>
          <a:off x="0" y="0"/>
          <a:ext cx="0" cy="0"/>
          <a:chOff x="0" y="0"/>
          <a:chExt cx="0" cy="0"/>
        </a:xfrm>
      </p:grpSpPr>
      <p:grpSp>
        <p:nvGrpSpPr>
          <p:cNvPr id="65" name="Shape 65"/>
          <p:cNvGrpSpPr/>
          <p:nvPr/>
        </p:nvGrpSpPr>
        <p:grpSpPr>
          <a:xfrm>
            <a:off x="6098378" y="4"/>
            <a:ext cx="3045625" cy="2030570"/>
            <a:chOff x="6098378" y="4"/>
            <a:chExt cx="3045625" cy="2030570"/>
          </a:xfrm>
        </p:grpSpPr>
        <p:sp>
          <p:nvSpPr>
            <p:cNvPr id="66" name="Shape 66"/>
            <p:cNvSpPr/>
            <p:nvPr/>
          </p:nvSpPr>
          <p:spPr>
            <a:xfrm>
              <a:off x="8128803" y="15"/>
              <a:ext cx="1015200" cy="1015200"/>
            </a:xfrm>
            <a:prstGeom prst="rect">
              <a:avLst/>
            </a:prstGeom>
            <a:solidFill>
              <a:schemeClr val="accent1"/>
            </a:solidFill>
            <a:ln>
              <a:noFill/>
            </a:ln>
          </p:spPr>
          <p:txBody>
            <a:bodyPr lIns="91425" tIns="91425" rIns="91425" bIns="91425" anchor="ctr" anchorCtr="0">
              <a:noAutofit/>
            </a:bodyPr>
            <a:lstStyle/>
            <a:p>
              <a:pPr lvl="0">
                <a:spcBef>
                  <a:spcPts val="0"/>
                </a:spcBef>
                <a:buNone/>
              </a:pPr>
              <a:endParaRPr/>
            </a:p>
          </p:txBody>
        </p:sp>
        <p:sp>
          <p:nvSpPr>
            <p:cNvPr id="67" name="Shape 67"/>
            <p:cNvSpPr/>
            <p:nvPr/>
          </p:nvSpPr>
          <p:spPr>
            <a:xfrm flipH="1">
              <a:off x="7113463" y="4"/>
              <a:ext cx="1015200" cy="1015200"/>
            </a:xfrm>
            <a:prstGeom prst="rtTriangle">
              <a:avLst/>
            </a:prstGeom>
            <a:solidFill>
              <a:schemeClr val="accent2"/>
            </a:solidFill>
            <a:ln>
              <a:noFill/>
            </a:ln>
          </p:spPr>
          <p:txBody>
            <a:bodyPr lIns="91425" tIns="91425" rIns="91425" bIns="91425" anchor="ctr" anchorCtr="0">
              <a:noAutofit/>
            </a:bodyPr>
            <a:lstStyle/>
            <a:p>
              <a:pPr lvl="0">
                <a:spcBef>
                  <a:spcPts val="0"/>
                </a:spcBef>
                <a:buNone/>
              </a:pPr>
              <a:endParaRPr/>
            </a:p>
          </p:txBody>
        </p:sp>
        <p:sp>
          <p:nvSpPr>
            <p:cNvPr id="68" name="Shape 68"/>
            <p:cNvSpPr/>
            <p:nvPr/>
          </p:nvSpPr>
          <p:spPr>
            <a:xfrm rot="10800000" flipH="1">
              <a:off x="7113588" y="106"/>
              <a:ext cx="1015200" cy="1015200"/>
            </a:xfrm>
            <a:prstGeom prst="rtTriangle">
              <a:avLst/>
            </a:prstGeom>
            <a:solidFill>
              <a:schemeClr val="accent6"/>
            </a:solidFill>
            <a:ln>
              <a:noFill/>
            </a:ln>
          </p:spPr>
          <p:txBody>
            <a:bodyPr lIns="91425" tIns="91425" rIns="91425" bIns="91425" anchor="ctr" anchorCtr="0">
              <a:noAutofit/>
            </a:bodyPr>
            <a:lstStyle/>
            <a:p>
              <a:pPr lvl="0">
                <a:spcBef>
                  <a:spcPts val="0"/>
                </a:spcBef>
                <a:buNone/>
              </a:pPr>
              <a:endParaRPr/>
            </a:p>
          </p:txBody>
        </p:sp>
        <p:sp>
          <p:nvSpPr>
            <p:cNvPr id="69" name="Shape 69"/>
            <p:cNvSpPr/>
            <p:nvPr/>
          </p:nvSpPr>
          <p:spPr>
            <a:xfrm rot="10800000">
              <a:off x="6098378" y="96"/>
              <a:ext cx="1015200" cy="1015200"/>
            </a:xfrm>
            <a:prstGeom prst="rtTriangle">
              <a:avLst/>
            </a:prstGeom>
            <a:solidFill>
              <a:schemeClr val="accent1"/>
            </a:solidFill>
            <a:ln>
              <a:noFill/>
            </a:ln>
          </p:spPr>
          <p:txBody>
            <a:bodyPr lIns="91425" tIns="91425" rIns="91425" bIns="91425" anchor="ctr" anchorCtr="0">
              <a:noAutofit/>
            </a:bodyPr>
            <a:lstStyle/>
            <a:p>
              <a:pPr lvl="0">
                <a:spcBef>
                  <a:spcPts val="0"/>
                </a:spcBef>
                <a:buNone/>
              </a:pPr>
              <a:endParaRPr/>
            </a:p>
          </p:txBody>
        </p:sp>
        <p:sp>
          <p:nvSpPr>
            <p:cNvPr id="70" name="Shape 70"/>
            <p:cNvSpPr/>
            <p:nvPr/>
          </p:nvSpPr>
          <p:spPr>
            <a:xfrm rot="10800000">
              <a:off x="8128789" y="1015375"/>
              <a:ext cx="1015200" cy="1015200"/>
            </a:xfrm>
            <a:prstGeom prst="rtTriangle">
              <a:avLst/>
            </a:prstGeom>
            <a:solidFill>
              <a:schemeClr val="accent6"/>
            </a:solidFill>
            <a:ln>
              <a:noFill/>
            </a:ln>
          </p:spPr>
          <p:txBody>
            <a:bodyPr lIns="91425" tIns="91425" rIns="91425" bIns="91425" anchor="ctr" anchorCtr="0">
              <a:noAutofit/>
            </a:bodyPr>
            <a:lstStyle/>
            <a:p>
              <a:pPr lvl="0">
                <a:spcBef>
                  <a:spcPts val="0"/>
                </a:spcBef>
                <a:buNone/>
              </a:pPr>
              <a:endParaRPr/>
            </a:p>
          </p:txBody>
        </p:sp>
      </p:grpSp>
      <p:sp>
        <p:nvSpPr>
          <p:cNvPr id="71" name="Shape 71"/>
          <p:cNvSpPr txBox="1">
            <a:spLocks noGrp="1"/>
          </p:cNvSpPr>
          <p:nvPr>
            <p:ph type="title"/>
          </p:nvPr>
        </p:nvSpPr>
        <p:spPr>
          <a:xfrm>
            <a:off x="598100" y="2152347"/>
            <a:ext cx="8222100" cy="838800"/>
          </a:xfrm>
          <a:prstGeom prst="rect">
            <a:avLst/>
          </a:prstGeom>
        </p:spPr>
        <p:txBody>
          <a:bodyPr lIns="91425" tIns="91425" rIns="91425" bIns="91425" anchor="ctr" anchorCtr="0"/>
          <a:lstStyle>
            <a:lvl1pPr lvl="0" rtl="0">
              <a:spcBef>
                <a:spcPts val="0"/>
              </a:spcBef>
              <a:buClr>
                <a:schemeClr val="lt1"/>
              </a:buClr>
              <a:buSzPct val="100000"/>
              <a:defRPr sz="4200">
                <a:solidFill>
                  <a:schemeClr val="lt1"/>
                </a:solidFill>
              </a:defRPr>
            </a:lvl1pPr>
            <a:lvl2pPr lvl="1" rtl="0">
              <a:spcBef>
                <a:spcPts val="0"/>
              </a:spcBef>
              <a:buClr>
                <a:schemeClr val="lt1"/>
              </a:buClr>
              <a:buSzPct val="100000"/>
              <a:defRPr sz="4200">
                <a:solidFill>
                  <a:schemeClr val="lt1"/>
                </a:solidFill>
              </a:defRPr>
            </a:lvl2pPr>
            <a:lvl3pPr lvl="2" rtl="0">
              <a:spcBef>
                <a:spcPts val="0"/>
              </a:spcBef>
              <a:buClr>
                <a:schemeClr val="lt1"/>
              </a:buClr>
              <a:buSzPct val="100000"/>
              <a:defRPr sz="4200">
                <a:solidFill>
                  <a:schemeClr val="lt1"/>
                </a:solidFill>
              </a:defRPr>
            </a:lvl3pPr>
            <a:lvl4pPr lvl="3" rtl="0">
              <a:spcBef>
                <a:spcPts val="0"/>
              </a:spcBef>
              <a:buClr>
                <a:schemeClr val="lt1"/>
              </a:buClr>
              <a:buSzPct val="100000"/>
              <a:defRPr sz="4200">
                <a:solidFill>
                  <a:schemeClr val="lt1"/>
                </a:solidFill>
              </a:defRPr>
            </a:lvl4pPr>
            <a:lvl5pPr lvl="4" rtl="0">
              <a:spcBef>
                <a:spcPts val="0"/>
              </a:spcBef>
              <a:buClr>
                <a:schemeClr val="lt1"/>
              </a:buClr>
              <a:buSzPct val="100000"/>
              <a:defRPr sz="4200">
                <a:solidFill>
                  <a:schemeClr val="lt1"/>
                </a:solidFill>
              </a:defRPr>
            </a:lvl5pPr>
            <a:lvl6pPr lvl="5" rtl="0">
              <a:spcBef>
                <a:spcPts val="0"/>
              </a:spcBef>
              <a:buClr>
                <a:schemeClr val="lt1"/>
              </a:buClr>
              <a:buSzPct val="100000"/>
              <a:defRPr sz="4200">
                <a:solidFill>
                  <a:schemeClr val="lt1"/>
                </a:solidFill>
              </a:defRPr>
            </a:lvl6pPr>
            <a:lvl7pPr lvl="6" rtl="0">
              <a:spcBef>
                <a:spcPts val="0"/>
              </a:spcBef>
              <a:buClr>
                <a:schemeClr val="lt1"/>
              </a:buClr>
              <a:buSzPct val="100000"/>
              <a:defRPr sz="4200">
                <a:solidFill>
                  <a:schemeClr val="lt1"/>
                </a:solidFill>
              </a:defRPr>
            </a:lvl7pPr>
            <a:lvl8pPr lvl="7" rtl="0">
              <a:spcBef>
                <a:spcPts val="0"/>
              </a:spcBef>
              <a:buClr>
                <a:schemeClr val="lt1"/>
              </a:buClr>
              <a:buSzPct val="100000"/>
              <a:defRPr sz="4200">
                <a:solidFill>
                  <a:schemeClr val="lt1"/>
                </a:solidFill>
              </a:defRPr>
            </a:lvl8pPr>
            <a:lvl9pPr lvl="8" rtl="0">
              <a:spcBef>
                <a:spcPts val="0"/>
              </a:spcBef>
              <a:buClr>
                <a:schemeClr val="lt1"/>
              </a:buClr>
              <a:buSzPct val="100000"/>
              <a:defRPr sz="4200">
                <a:solidFill>
                  <a:schemeClr val="lt1"/>
                </a:solidFill>
              </a:defRPr>
            </a:lvl9pPr>
          </a:lstStyle>
          <a:p>
            <a:endParaRPr/>
          </a:p>
        </p:txBody>
      </p:sp>
      <p:sp>
        <p:nvSpPr>
          <p:cNvPr id="72" name="Shape 72"/>
          <p:cNvSpPr txBox="1">
            <a:spLocks noGrp="1"/>
          </p:cNvSpPr>
          <p:nvPr>
            <p:ph type="sldNum" idx="12"/>
          </p:nvPr>
        </p:nvSpPr>
        <p:spPr>
          <a:xfrm>
            <a:off x="8460431" y="4651190"/>
            <a:ext cx="548700" cy="393600"/>
          </a:xfrm>
          <a:prstGeom prst="rect">
            <a:avLst/>
          </a:prstGeom>
        </p:spPr>
        <p:txBody>
          <a:bodyPr lIns="91425" tIns="91425" rIns="91425" bIns="91425" anchor="ctr" anchorCtr="0">
            <a:noAutofit/>
          </a:bodyPr>
          <a:lstStyle/>
          <a:p>
            <a:pPr lvl="0" rtl="0">
              <a:spcBef>
                <a:spcPts val="0"/>
              </a:spcBef>
              <a:buNone/>
            </a:pPr>
            <a:fld id="{00000000-1234-1234-1234-123412341234}" type="slidenum">
              <a:rPr lang="en"/>
              <a:t>‹#›</a:t>
            </a:fld>
            <a:endParaRPr lang="en"/>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x">
  <p:cSld name="Title and body">
    <p:spTree>
      <p:nvGrpSpPr>
        <p:cNvPr id="1" name="Shape 73"/>
        <p:cNvGrpSpPr/>
        <p:nvPr/>
      </p:nvGrpSpPr>
      <p:grpSpPr>
        <a:xfrm>
          <a:off x="0" y="0"/>
          <a:ext cx="0" cy="0"/>
          <a:chOff x="0" y="0"/>
          <a:chExt cx="0" cy="0"/>
        </a:xfrm>
      </p:grpSpPr>
      <p:grpSp>
        <p:nvGrpSpPr>
          <p:cNvPr id="74" name="Shape 74"/>
          <p:cNvGrpSpPr/>
          <p:nvPr/>
        </p:nvGrpSpPr>
        <p:grpSpPr>
          <a:xfrm>
            <a:off x="0" y="3903669"/>
            <a:ext cx="9144000" cy="1239925"/>
            <a:chOff x="0" y="3903669"/>
            <a:chExt cx="9144000" cy="1239925"/>
          </a:xfrm>
        </p:grpSpPr>
        <p:sp>
          <p:nvSpPr>
            <p:cNvPr id="75" name="Shape 75"/>
            <p:cNvSpPr/>
            <p:nvPr/>
          </p:nvSpPr>
          <p:spPr>
            <a:xfrm>
              <a:off x="8154895" y="3903669"/>
              <a:ext cx="989100" cy="987900"/>
            </a:xfrm>
            <a:prstGeom prst="rtTriangle">
              <a:avLst/>
            </a:prstGeom>
            <a:solidFill>
              <a:schemeClr val="accent5"/>
            </a:solidFill>
            <a:ln>
              <a:noFill/>
            </a:ln>
          </p:spPr>
          <p:txBody>
            <a:bodyPr lIns="91425" tIns="91425" rIns="91425" bIns="91425" anchor="ctr" anchorCtr="0">
              <a:noAutofit/>
            </a:bodyPr>
            <a:lstStyle/>
            <a:p>
              <a:pPr lvl="0">
                <a:spcBef>
                  <a:spcPts val="0"/>
                </a:spcBef>
                <a:buNone/>
              </a:pPr>
              <a:endParaRPr/>
            </a:p>
          </p:txBody>
        </p:sp>
        <p:sp>
          <p:nvSpPr>
            <p:cNvPr id="76" name="Shape 76"/>
            <p:cNvSpPr/>
            <p:nvPr/>
          </p:nvSpPr>
          <p:spPr>
            <a:xfrm flipH="1">
              <a:off x="6181162" y="3903669"/>
              <a:ext cx="989100" cy="987900"/>
            </a:xfrm>
            <a:prstGeom prst="rtTriangle">
              <a:avLst/>
            </a:prstGeom>
            <a:solidFill>
              <a:schemeClr val="accent5"/>
            </a:solidFill>
            <a:ln>
              <a:noFill/>
            </a:ln>
          </p:spPr>
          <p:txBody>
            <a:bodyPr lIns="91425" tIns="91425" rIns="91425" bIns="91425" anchor="ctr" anchorCtr="0">
              <a:noAutofit/>
            </a:bodyPr>
            <a:lstStyle/>
            <a:p>
              <a:pPr lvl="0">
                <a:spcBef>
                  <a:spcPts val="0"/>
                </a:spcBef>
                <a:buNone/>
              </a:pPr>
              <a:endParaRPr/>
            </a:p>
          </p:txBody>
        </p:sp>
        <p:sp>
          <p:nvSpPr>
            <p:cNvPr id="77" name="Shape 77"/>
            <p:cNvSpPr/>
            <p:nvPr/>
          </p:nvSpPr>
          <p:spPr>
            <a:xfrm>
              <a:off x="7170274" y="3903669"/>
              <a:ext cx="989100" cy="987900"/>
            </a:xfrm>
            <a:prstGeom prst="rect">
              <a:avLst/>
            </a:prstGeom>
            <a:solidFill>
              <a:schemeClr val="accent4"/>
            </a:solidFill>
            <a:ln>
              <a:noFill/>
            </a:ln>
          </p:spPr>
          <p:txBody>
            <a:bodyPr lIns="91425" tIns="91425" rIns="91425" bIns="91425" anchor="ctr" anchorCtr="0">
              <a:noAutofit/>
            </a:bodyPr>
            <a:lstStyle/>
            <a:p>
              <a:pPr lvl="0">
                <a:spcBef>
                  <a:spcPts val="0"/>
                </a:spcBef>
                <a:buNone/>
              </a:pPr>
              <a:endParaRPr/>
            </a:p>
          </p:txBody>
        </p:sp>
        <p:sp>
          <p:nvSpPr>
            <p:cNvPr id="78" name="Shape 78"/>
            <p:cNvSpPr/>
            <p:nvPr/>
          </p:nvSpPr>
          <p:spPr>
            <a:xfrm rot="10800000">
              <a:off x="8154757" y="3903682"/>
              <a:ext cx="989100" cy="987900"/>
            </a:xfrm>
            <a:prstGeom prst="rtTriangle">
              <a:avLst/>
            </a:prstGeom>
            <a:solidFill>
              <a:schemeClr val="accent3"/>
            </a:solidFill>
            <a:ln>
              <a:noFill/>
            </a:ln>
          </p:spPr>
          <p:txBody>
            <a:bodyPr lIns="91425" tIns="91425" rIns="91425" bIns="91425" anchor="ctr" anchorCtr="0">
              <a:noAutofit/>
            </a:bodyPr>
            <a:lstStyle/>
            <a:p>
              <a:pPr lvl="0">
                <a:spcBef>
                  <a:spcPts val="0"/>
                </a:spcBef>
                <a:buNone/>
              </a:pPr>
              <a:endParaRPr/>
            </a:p>
          </p:txBody>
        </p:sp>
        <p:sp>
          <p:nvSpPr>
            <p:cNvPr id="79" name="Shape 79"/>
            <p:cNvSpPr/>
            <p:nvPr/>
          </p:nvSpPr>
          <p:spPr>
            <a:xfrm>
              <a:off x="0" y="4891594"/>
              <a:ext cx="9144000" cy="252000"/>
            </a:xfrm>
            <a:prstGeom prst="rect">
              <a:avLst/>
            </a:prstGeom>
            <a:solidFill>
              <a:schemeClr val="dk1"/>
            </a:solidFill>
            <a:ln>
              <a:noFill/>
            </a:ln>
          </p:spPr>
          <p:txBody>
            <a:bodyPr lIns="91425" tIns="91425" rIns="91425" bIns="91425" anchor="ctr" anchorCtr="0">
              <a:noAutofit/>
            </a:bodyPr>
            <a:lstStyle/>
            <a:p>
              <a:pPr lvl="0">
                <a:spcBef>
                  <a:spcPts val="0"/>
                </a:spcBef>
                <a:buNone/>
              </a:pPr>
              <a:endParaRPr/>
            </a:p>
          </p:txBody>
        </p:sp>
      </p:grpSp>
      <p:sp>
        <p:nvSpPr>
          <p:cNvPr id="80" name="Shape 80"/>
          <p:cNvSpPr txBox="1">
            <a:spLocks noGrp="1"/>
          </p:cNvSpPr>
          <p:nvPr>
            <p:ph type="title"/>
          </p:nvPr>
        </p:nvSpPr>
        <p:spPr>
          <a:xfrm>
            <a:off x="311700" y="410000"/>
            <a:ext cx="8520600" cy="607800"/>
          </a:xfrm>
          <a:prstGeom prst="rect">
            <a:avLst/>
          </a:prstGeom>
        </p:spPr>
        <p:txBody>
          <a:bodyPr lIns="91425" tIns="91425" rIns="91425" bIns="91425" anchor="t" anchorCtr="0"/>
          <a:lstStyle>
            <a:lvl1pPr lvl="0" rtl="0">
              <a:spcBef>
                <a:spcPts val="0"/>
              </a:spcBef>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a:endParaRPr/>
          </a:p>
        </p:txBody>
      </p:sp>
      <p:sp>
        <p:nvSpPr>
          <p:cNvPr id="81" name="Shape 81"/>
          <p:cNvSpPr txBox="1">
            <a:spLocks noGrp="1"/>
          </p:cNvSpPr>
          <p:nvPr>
            <p:ph type="body" idx="1"/>
          </p:nvPr>
        </p:nvSpPr>
        <p:spPr>
          <a:xfrm>
            <a:off x="311700" y="1229875"/>
            <a:ext cx="8520600" cy="3339000"/>
          </a:xfrm>
          <a:prstGeom prst="rect">
            <a:avLst/>
          </a:prstGeom>
        </p:spPr>
        <p:txBody>
          <a:bodyPr lIns="91425" tIns="91425" rIns="91425" bIns="91425" anchor="t" anchorCtr="0"/>
          <a:lstStyle>
            <a:lvl1pPr lvl="0" rtl="0">
              <a:spcBef>
                <a:spcPts val="0"/>
              </a:spcBef>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a:endParaRPr/>
          </a:p>
        </p:txBody>
      </p:sp>
      <p:sp>
        <p:nvSpPr>
          <p:cNvPr id="82" name="Shape 82"/>
          <p:cNvSpPr txBox="1">
            <a:spLocks noGrp="1"/>
          </p:cNvSpPr>
          <p:nvPr>
            <p:ph type="sldNum" idx="12"/>
          </p:nvPr>
        </p:nvSpPr>
        <p:spPr>
          <a:xfrm>
            <a:off x="8460431" y="4651190"/>
            <a:ext cx="548700" cy="393600"/>
          </a:xfrm>
          <a:prstGeom prst="rect">
            <a:avLst/>
          </a:prstGeom>
        </p:spPr>
        <p:txBody>
          <a:bodyPr lIns="91425" tIns="91425" rIns="91425" bIns="91425" anchor="ctr" anchorCtr="0">
            <a:noAutofit/>
          </a:bodyPr>
          <a:lstStyle/>
          <a:p>
            <a:pPr lvl="0" rtl="0">
              <a:spcBef>
                <a:spcPts val="0"/>
              </a:spcBef>
              <a:buNone/>
            </a:pPr>
            <a:fld id="{00000000-1234-1234-1234-123412341234}" type="slidenum">
              <a:rPr lang="en"/>
              <a:t>‹#›</a:t>
            </a:fld>
            <a:endParaRPr lang="en"/>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ColTx">
  <p:cSld name="Title and two columns">
    <p:spTree>
      <p:nvGrpSpPr>
        <p:cNvPr id="1" name="Shape 83"/>
        <p:cNvGrpSpPr/>
        <p:nvPr/>
      </p:nvGrpSpPr>
      <p:grpSpPr>
        <a:xfrm>
          <a:off x="0" y="0"/>
          <a:ext cx="0" cy="0"/>
          <a:chOff x="0" y="0"/>
          <a:chExt cx="0" cy="0"/>
        </a:xfrm>
      </p:grpSpPr>
      <p:sp>
        <p:nvSpPr>
          <p:cNvPr id="84" name="Shape 84"/>
          <p:cNvSpPr txBox="1">
            <a:spLocks noGrp="1"/>
          </p:cNvSpPr>
          <p:nvPr>
            <p:ph type="title"/>
          </p:nvPr>
        </p:nvSpPr>
        <p:spPr>
          <a:xfrm>
            <a:off x="311700" y="410000"/>
            <a:ext cx="8520600" cy="607800"/>
          </a:xfrm>
          <a:prstGeom prst="rect">
            <a:avLst/>
          </a:prstGeom>
        </p:spPr>
        <p:txBody>
          <a:bodyPr lIns="91425" tIns="91425" rIns="91425" bIns="91425" anchor="t" anchorCtr="0"/>
          <a:lstStyle>
            <a:lvl1pPr lvl="0" rtl="0">
              <a:spcBef>
                <a:spcPts val="0"/>
              </a:spcBef>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a:endParaRPr/>
          </a:p>
        </p:txBody>
      </p:sp>
      <p:sp>
        <p:nvSpPr>
          <p:cNvPr id="85" name="Shape 85"/>
          <p:cNvSpPr txBox="1">
            <a:spLocks noGrp="1"/>
          </p:cNvSpPr>
          <p:nvPr>
            <p:ph type="body" idx="1"/>
          </p:nvPr>
        </p:nvSpPr>
        <p:spPr>
          <a:xfrm>
            <a:off x="311700" y="1229975"/>
            <a:ext cx="3999900" cy="3339000"/>
          </a:xfrm>
          <a:prstGeom prst="rect">
            <a:avLst/>
          </a:prstGeom>
        </p:spPr>
        <p:txBody>
          <a:bodyPr lIns="91425" tIns="91425" rIns="91425" bIns="91425" anchor="t" anchorCtr="0"/>
          <a:lstStyle>
            <a:lvl1pPr lvl="0" rtl="0">
              <a:spcBef>
                <a:spcPts val="0"/>
              </a:spcBef>
              <a:buSzPct val="100000"/>
              <a:defRPr sz="1400"/>
            </a:lvl1pPr>
            <a:lvl2pPr lvl="1" rtl="0">
              <a:spcBef>
                <a:spcPts val="0"/>
              </a:spcBef>
              <a:buSzPct val="100000"/>
              <a:defRPr sz="1200"/>
            </a:lvl2pPr>
            <a:lvl3pPr lvl="2" rtl="0">
              <a:spcBef>
                <a:spcPts val="0"/>
              </a:spcBef>
              <a:buSzPct val="100000"/>
              <a:defRPr sz="1200"/>
            </a:lvl3pPr>
            <a:lvl4pPr lvl="3" rtl="0">
              <a:spcBef>
                <a:spcPts val="0"/>
              </a:spcBef>
              <a:buSzPct val="100000"/>
              <a:defRPr sz="1200"/>
            </a:lvl4pPr>
            <a:lvl5pPr lvl="4" rtl="0">
              <a:spcBef>
                <a:spcPts val="0"/>
              </a:spcBef>
              <a:buSzPct val="100000"/>
              <a:defRPr sz="1200"/>
            </a:lvl5pPr>
            <a:lvl6pPr lvl="5" rtl="0">
              <a:spcBef>
                <a:spcPts val="0"/>
              </a:spcBef>
              <a:buSzPct val="100000"/>
              <a:defRPr sz="1200"/>
            </a:lvl6pPr>
            <a:lvl7pPr lvl="6" rtl="0">
              <a:spcBef>
                <a:spcPts val="0"/>
              </a:spcBef>
              <a:buSzPct val="100000"/>
              <a:defRPr sz="1200"/>
            </a:lvl7pPr>
            <a:lvl8pPr lvl="7" rtl="0">
              <a:spcBef>
                <a:spcPts val="0"/>
              </a:spcBef>
              <a:buSzPct val="100000"/>
              <a:defRPr sz="1200"/>
            </a:lvl8pPr>
            <a:lvl9pPr lvl="8" rtl="0">
              <a:spcBef>
                <a:spcPts val="0"/>
              </a:spcBef>
              <a:buSzPct val="100000"/>
              <a:defRPr sz="1200"/>
            </a:lvl9pPr>
          </a:lstStyle>
          <a:p>
            <a:endParaRPr/>
          </a:p>
        </p:txBody>
      </p:sp>
      <p:sp>
        <p:nvSpPr>
          <p:cNvPr id="86" name="Shape 86"/>
          <p:cNvSpPr txBox="1">
            <a:spLocks noGrp="1"/>
          </p:cNvSpPr>
          <p:nvPr>
            <p:ph type="body" idx="2"/>
          </p:nvPr>
        </p:nvSpPr>
        <p:spPr>
          <a:xfrm>
            <a:off x="4832400" y="1229975"/>
            <a:ext cx="3999900" cy="3339000"/>
          </a:xfrm>
          <a:prstGeom prst="rect">
            <a:avLst/>
          </a:prstGeom>
        </p:spPr>
        <p:txBody>
          <a:bodyPr lIns="91425" tIns="91425" rIns="91425" bIns="91425" anchor="t" anchorCtr="0"/>
          <a:lstStyle>
            <a:lvl1pPr lvl="0" rtl="0">
              <a:spcBef>
                <a:spcPts val="0"/>
              </a:spcBef>
              <a:buSzPct val="100000"/>
              <a:defRPr sz="1400"/>
            </a:lvl1pPr>
            <a:lvl2pPr lvl="1" rtl="0">
              <a:spcBef>
                <a:spcPts val="0"/>
              </a:spcBef>
              <a:buSzPct val="100000"/>
              <a:defRPr sz="1200"/>
            </a:lvl2pPr>
            <a:lvl3pPr lvl="2" rtl="0">
              <a:spcBef>
                <a:spcPts val="0"/>
              </a:spcBef>
              <a:buSzPct val="100000"/>
              <a:defRPr sz="1200"/>
            </a:lvl3pPr>
            <a:lvl4pPr lvl="3" rtl="0">
              <a:spcBef>
                <a:spcPts val="0"/>
              </a:spcBef>
              <a:buSzPct val="100000"/>
              <a:defRPr sz="1200"/>
            </a:lvl4pPr>
            <a:lvl5pPr lvl="4" rtl="0">
              <a:spcBef>
                <a:spcPts val="0"/>
              </a:spcBef>
              <a:buSzPct val="100000"/>
              <a:defRPr sz="1200"/>
            </a:lvl5pPr>
            <a:lvl6pPr lvl="5" rtl="0">
              <a:spcBef>
                <a:spcPts val="0"/>
              </a:spcBef>
              <a:buSzPct val="100000"/>
              <a:defRPr sz="1200"/>
            </a:lvl6pPr>
            <a:lvl7pPr lvl="6" rtl="0">
              <a:spcBef>
                <a:spcPts val="0"/>
              </a:spcBef>
              <a:buSzPct val="100000"/>
              <a:defRPr sz="1200"/>
            </a:lvl7pPr>
            <a:lvl8pPr lvl="7" rtl="0">
              <a:spcBef>
                <a:spcPts val="0"/>
              </a:spcBef>
              <a:buSzPct val="100000"/>
              <a:defRPr sz="1200"/>
            </a:lvl8pPr>
            <a:lvl9pPr lvl="8" rtl="0">
              <a:spcBef>
                <a:spcPts val="0"/>
              </a:spcBef>
              <a:buSzPct val="100000"/>
              <a:defRPr sz="1200"/>
            </a:lvl9pPr>
          </a:lstStyle>
          <a:p>
            <a:endParaRPr/>
          </a:p>
        </p:txBody>
      </p:sp>
      <p:sp>
        <p:nvSpPr>
          <p:cNvPr id="87" name="Shape 87"/>
          <p:cNvSpPr txBox="1">
            <a:spLocks noGrp="1"/>
          </p:cNvSpPr>
          <p:nvPr>
            <p:ph type="sldNum" idx="12"/>
          </p:nvPr>
        </p:nvSpPr>
        <p:spPr>
          <a:xfrm>
            <a:off x="8460431" y="4651190"/>
            <a:ext cx="548700" cy="393600"/>
          </a:xfrm>
          <a:prstGeom prst="rect">
            <a:avLst/>
          </a:prstGeom>
        </p:spPr>
        <p:txBody>
          <a:bodyPr lIns="91425" tIns="91425" rIns="91425" bIns="91425" anchor="ctr" anchorCtr="0">
            <a:noAutofit/>
          </a:bodyPr>
          <a:lstStyle/>
          <a:p>
            <a:pPr lvl="0" rtl="0">
              <a:spcBef>
                <a:spcPts val="0"/>
              </a:spcBef>
              <a:buNone/>
            </a:pPr>
            <a:fld id="{00000000-1234-1234-1234-123412341234}" type="slidenum">
              <a:rPr lang="en">
                <a:solidFill>
                  <a:schemeClr val="dk2"/>
                </a:solidFill>
              </a:rPr>
              <a:t>‹#›</a:t>
            </a:fld>
            <a:endParaRPr lang="en">
              <a:solidFill>
                <a:schemeClr val="dk2"/>
              </a:solidFill>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88"/>
        <p:cNvGrpSpPr/>
        <p:nvPr/>
      </p:nvGrpSpPr>
      <p:grpSpPr>
        <a:xfrm>
          <a:off x="0" y="0"/>
          <a:ext cx="0" cy="0"/>
          <a:chOff x="0" y="0"/>
          <a:chExt cx="0" cy="0"/>
        </a:xfrm>
      </p:grpSpPr>
      <p:sp>
        <p:nvSpPr>
          <p:cNvPr id="89" name="Shape 89"/>
          <p:cNvSpPr txBox="1">
            <a:spLocks noGrp="1"/>
          </p:cNvSpPr>
          <p:nvPr>
            <p:ph type="title"/>
          </p:nvPr>
        </p:nvSpPr>
        <p:spPr>
          <a:xfrm>
            <a:off x="311700" y="410000"/>
            <a:ext cx="8520600" cy="607800"/>
          </a:xfrm>
          <a:prstGeom prst="rect">
            <a:avLst/>
          </a:prstGeom>
        </p:spPr>
        <p:txBody>
          <a:bodyPr lIns="91425" tIns="91425" rIns="91425" bIns="91425" anchor="t" anchorCtr="0"/>
          <a:lstStyle>
            <a:lvl1pPr lvl="0" rtl="0">
              <a:spcBef>
                <a:spcPts val="0"/>
              </a:spcBef>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a:endParaRPr/>
          </a:p>
        </p:txBody>
      </p:sp>
      <p:sp>
        <p:nvSpPr>
          <p:cNvPr id="90" name="Shape 90"/>
          <p:cNvSpPr txBox="1">
            <a:spLocks noGrp="1"/>
          </p:cNvSpPr>
          <p:nvPr>
            <p:ph type="sldNum" idx="12"/>
          </p:nvPr>
        </p:nvSpPr>
        <p:spPr>
          <a:xfrm>
            <a:off x="8460431" y="4651190"/>
            <a:ext cx="548700" cy="393600"/>
          </a:xfrm>
          <a:prstGeom prst="rect">
            <a:avLst/>
          </a:prstGeom>
        </p:spPr>
        <p:txBody>
          <a:bodyPr lIns="91425" tIns="91425" rIns="91425" bIns="91425" anchor="ctr" anchorCtr="0">
            <a:noAutofit/>
          </a:bodyPr>
          <a:lstStyle/>
          <a:p>
            <a:pPr lvl="0" rtl="0">
              <a:spcBef>
                <a:spcPts val="0"/>
              </a:spcBef>
              <a:buNone/>
            </a:pPr>
            <a:fld id="{00000000-1234-1234-1234-123412341234}" type="slidenum">
              <a:rPr lang="en">
                <a:solidFill>
                  <a:schemeClr val="dk2"/>
                </a:solidFill>
              </a:rPr>
              <a:t>‹#›</a:t>
            </a:fld>
            <a:endParaRPr lang="en">
              <a:solidFill>
                <a:schemeClr val="dk2"/>
              </a:solidFill>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cSld name="One column text">
    <p:spTree>
      <p:nvGrpSpPr>
        <p:cNvPr id="1" name="Shape 91"/>
        <p:cNvGrpSpPr/>
        <p:nvPr/>
      </p:nvGrpSpPr>
      <p:grpSpPr>
        <a:xfrm>
          <a:off x="0" y="0"/>
          <a:ext cx="0" cy="0"/>
          <a:chOff x="0" y="0"/>
          <a:chExt cx="0" cy="0"/>
        </a:xfrm>
      </p:grpSpPr>
      <p:sp>
        <p:nvSpPr>
          <p:cNvPr id="92" name="Shape 92"/>
          <p:cNvSpPr txBox="1">
            <a:spLocks noGrp="1"/>
          </p:cNvSpPr>
          <p:nvPr>
            <p:ph type="title"/>
          </p:nvPr>
        </p:nvSpPr>
        <p:spPr>
          <a:xfrm>
            <a:off x="311700" y="555600"/>
            <a:ext cx="2808000" cy="755700"/>
          </a:xfrm>
          <a:prstGeom prst="rect">
            <a:avLst/>
          </a:prstGeom>
        </p:spPr>
        <p:txBody>
          <a:bodyPr lIns="91425" tIns="91425" rIns="91425" bIns="91425" anchor="b" anchorCtr="0"/>
          <a:lstStyle>
            <a:lvl1pPr lvl="0" rtl="0">
              <a:spcBef>
                <a:spcPts val="0"/>
              </a:spcBef>
              <a:buSzPct val="100000"/>
              <a:defRPr sz="2400"/>
            </a:lvl1pPr>
            <a:lvl2pPr lvl="1" rtl="0">
              <a:spcBef>
                <a:spcPts val="0"/>
              </a:spcBef>
              <a:buSzPct val="100000"/>
              <a:defRPr sz="2400"/>
            </a:lvl2pPr>
            <a:lvl3pPr lvl="2" rtl="0">
              <a:spcBef>
                <a:spcPts val="0"/>
              </a:spcBef>
              <a:buSzPct val="100000"/>
              <a:defRPr sz="2400"/>
            </a:lvl3pPr>
            <a:lvl4pPr lvl="3" rtl="0">
              <a:spcBef>
                <a:spcPts val="0"/>
              </a:spcBef>
              <a:buSzPct val="100000"/>
              <a:defRPr sz="2400"/>
            </a:lvl4pPr>
            <a:lvl5pPr lvl="4" rtl="0">
              <a:spcBef>
                <a:spcPts val="0"/>
              </a:spcBef>
              <a:buSzPct val="100000"/>
              <a:defRPr sz="2400"/>
            </a:lvl5pPr>
            <a:lvl6pPr lvl="5" rtl="0">
              <a:spcBef>
                <a:spcPts val="0"/>
              </a:spcBef>
              <a:buSzPct val="100000"/>
              <a:defRPr sz="2400"/>
            </a:lvl6pPr>
            <a:lvl7pPr lvl="6" rtl="0">
              <a:spcBef>
                <a:spcPts val="0"/>
              </a:spcBef>
              <a:buSzPct val="100000"/>
              <a:defRPr sz="2400"/>
            </a:lvl7pPr>
            <a:lvl8pPr lvl="7" rtl="0">
              <a:spcBef>
                <a:spcPts val="0"/>
              </a:spcBef>
              <a:buSzPct val="100000"/>
              <a:defRPr sz="2400"/>
            </a:lvl8pPr>
            <a:lvl9pPr lvl="8" rtl="0">
              <a:spcBef>
                <a:spcPts val="0"/>
              </a:spcBef>
              <a:buSzPct val="100000"/>
              <a:defRPr sz="2400"/>
            </a:lvl9pPr>
          </a:lstStyle>
          <a:p>
            <a:endParaRPr/>
          </a:p>
        </p:txBody>
      </p:sp>
      <p:sp>
        <p:nvSpPr>
          <p:cNvPr id="93" name="Shape 93"/>
          <p:cNvSpPr txBox="1">
            <a:spLocks noGrp="1"/>
          </p:cNvSpPr>
          <p:nvPr>
            <p:ph type="body" idx="1"/>
          </p:nvPr>
        </p:nvSpPr>
        <p:spPr>
          <a:xfrm>
            <a:off x="311700" y="1465804"/>
            <a:ext cx="2808000" cy="3103200"/>
          </a:xfrm>
          <a:prstGeom prst="rect">
            <a:avLst/>
          </a:prstGeom>
        </p:spPr>
        <p:txBody>
          <a:bodyPr lIns="91425" tIns="91425" rIns="91425" bIns="91425" anchor="t" anchorCtr="0"/>
          <a:lstStyle>
            <a:lvl1pPr lvl="0" rtl="0">
              <a:spcBef>
                <a:spcPts val="0"/>
              </a:spcBef>
              <a:buSzPct val="100000"/>
              <a:defRPr sz="1200"/>
            </a:lvl1pPr>
            <a:lvl2pPr lvl="1" rtl="0">
              <a:spcBef>
                <a:spcPts val="0"/>
              </a:spcBef>
              <a:buSzPct val="100000"/>
              <a:defRPr sz="1200"/>
            </a:lvl2pPr>
            <a:lvl3pPr lvl="2" rtl="0">
              <a:spcBef>
                <a:spcPts val="0"/>
              </a:spcBef>
              <a:buSzPct val="100000"/>
              <a:defRPr sz="1200"/>
            </a:lvl3pPr>
            <a:lvl4pPr lvl="3" rtl="0">
              <a:spcBef>
                <a:spcPts val="0"/>
              </a:spcBef>
              <a:buSzPct val="100000"/>
              <a:defRPr sz="1200"/>
            </a:lvl4pPr>
            <a:lvl5pPr lvl="4" rtl="0">
              <a:spcBef>
                <a:spcPts val="0"/>
              </a:spcBef>
              <a:buSzPct val="100000"/>
              <a:defRPr sz="1200"/>
            </a:lvl5pPr>
            <a:lvl6pPr lvl="5" rtl="0">
              <a:spcBef>
                <a:spcPts val="0"/>
              </a:spcBef>
              <a:buSzPct val="100000"/>
              <a:defRPr sz="1200"/>
            </a:lvl6pPr>
            <a:lvl7pPr lvl="6" rtl="0">
              <a:spcBef>
                <a:spcPts val="0"/>
              </a:spcBef>
              <a:buSzPct val="100000"/>
              <a:defRPr sz="1200"/>
            </a:lvl7pPr>
            <a:lvl8pPr lvl="7" rtl="0">
              <a:spcBef>
                <a:spcPts val="0"/>
              </a:spcBef>
              <a:buSzPct val="100000"/>
              <a:defRPr sz="1200"/>
            </a:lvl8pPr>
            <a:lvl9pPr lvl="8" rtl="0">
              <a:spcBef>
                <a:spcPts val="0"/>
              </a:spcBef>
              <a:buSzPct val="100000"/>
              <a:defRPr sz="1200"/>
            </a:lvl9pPr>
          </a:lstStyle>
          <a:p>
            <a:endParaRPr/>
          </a:p>
        </p:txBody>
      </p:sp>
      <p:sp>
        <p:nvSpPr>
          <p:cNvPr id="94" name="Shape 94"/>
          <p:cNvSpPr txBox="1">
            <a:spLocks noGrp="1"/>
          </p:cNvSpPr>
          <p:nvPr>
            <p:ph type="sldNum" idx="12"/>
          </p:nvPr>
        </p:nvSpPr>
        <p:spPr>
          <a:xfrm>
            <a:off x="8460431" y="4651190"/>
            <a:ext cx="548700" cy="393600"/>
          </a:xfrm>
          <a:prstGeom prst="rect">
            <a:avLst/>
          </a:prstGeom>
        </p:spPr>
        <p:txBody>
          <a:bodyPr lIns="91425" tIns="91425" rIns="91425" bIns="91425" anchor="ctr" anchorCtr="0">
            <a:noAutofit/>
          </a:bodyPr>
          <a:lstStyle/>
          <a:p>
            <a:pPr lvl="0" rtl="0">
              <a:spcBef>
                <a:spcPts val="0"/>
              </a:spcBef>
              <a:buNone/>
            </a:pPr>
            <a:fld id="{00000000-1234-1234-1234-123412341234}" type="slidenum">
              <a:rPr lang="en">
                <a:solidFill>
                  <a:schemeClr val="dk2"/>
                </a:solidFill>
              </a:rPr>
              <a:t>‹#›</a:t>
            </a:fld>
            <a:endParaRPr lang="en">
              <a:solidFill>
                <a:schemeClr val="dk2"/>
              </a:solidFill>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cSld name="Main point">
    <p:bg>
      <p:bgPr>
        <a:solidFill>
          <a:schemeClr val="accent4"/>
        </a:solidFill>
        <a:effectLst/>
      </p:bgPr>
    </p:bg>
    <p:spTree>
      <p:nvGrpSpPr>
        <p:cNvPr id="1" name="Shape 95"/>
        <p:cNvGrpSpPr/>
        <p:nvPr/>
      </p:nvGrpSpPr>
      <p:grpSpPr>
        <a:xfrm>
          <a:off x="0" y="0"/>
          <a:ext cx="0" cy="0"/>
          <a:chOff x="0" y="0"/>
          <a:chExt cx="0" cy="0"/>
        </a:xfrm>
      </p:grpSpPr>
      <p:grpSp>
        <p:nvGrpSpPr>
          <p:cNvPr id="96" name="Shape 96"/>
          <p:cNvGrpSpPr/>
          <p:nvPr/>
        </p:nvGrpSpPr>
        <p:grpSpPr>
          <a:xfrm>
            <a:off x="6098378" y="4"/>
            <a:ext cx="3045625" cy="2030570"/>
            <a:chOff x="6098378" y="4"/>
            <a:chExt cx="3045625" cy="2030570"/>
          </a:xfrm>
        </p:grpSpPr>
        <p:sp>
          <p:nvSpPr>
            <p:cNvPr id="97" name="Shape 97"/>
            <p:cNvSpPr/>
            <p:nvPr/>
          </p:nvSpPr>
          <p:spPr>
            <a:xfrm>
              <a:off x="8128803" y="15"/>
              <a:ext cx="1015200" cy="1015200"/>
            </a:xfrm>
            <a:prstGeom prst="rect">
              <a:avLst/>
            </a:prstGeom>
            <a:solidFill>
              <a:schemeClr val="accent3"/>
            </a:solidFill>
            <a:ln>
              <a:noFill/>
            </a:ln>
          </p:spPr>
          <p:txBody>
            <a:bodyPr lIns="91425" tIns="91425" rIns="91425" bIns="91425" anchor="ctr" anchorCtr="0">
              <a:noAutofit/>
            </a:bodyPr>
            <a:lstStyle/>
            <a:p>
              <a:pPr lvl="0">
                <a:spcBef>
                  <a:spcPts val="0"/>
                </a:spcBef>
                <a:buNone/>
              </a:pPr>
              <a:endParaRPr/>
            </a:p>
          </p:txBody>
        </p:sp>
        <p:sp>
          <p:nvSpPr>
            <p:cNvPr id="98" name="Shape 98"/>
            <p:cNvSpPr/>
            <p:nvPr/>
          </p:nvSpPr>
          <p:spPr>
            <a:xfrm flipH="1">
              <a:off x="7113463" y="4"/>
              <a:ext cx="1015200" cy="1015200"/>
            </a:xfrm>
            <a:prstGeom prst="rtTriangle">
              <a:avLst/>
            </a:prstGeom>
            <a:solidFill>
              <a:schemeClr val="accent5"/>
            </a:solidFill>
            <a:ln>
              <a:noFill/>
            </a:ln>
          </p:spPr>
          <p:txBody>
            <a:bodyPr lIns="91425" tIns="91425" rIns="91425" bIns="91425" anchor="ctr" anchorCtr="0">
              <a:noAutofit/>
            </a:bodyPr>
            <a:lstStyle/>
            <a:p>
              <a:pPr lvl="0">
                <a:spcBef>
                  <a:spcPts val="0"/>
                </a:spcBef>
                <a:buNone/>
              </a:pPr>
              <a:endParaRPr/>
            </a:p>
          </p:txBody>
        </p:sp>
        <p:sp>
          <p:nvSpPr>
            <p:cNvPr id="99" name="Shape 99"/>
            <p:cNvSpPr/>
            <p:nvPr/>
          </p:nvSpPr>
          <p:spPr>
            <a:xfrm rot="10800000" flipH="1">
              <a:off x="7113588" y="106"/>
              <a:ext cx="1015200" cy="1015200"/>
            </a:xfrm>
            <a:prstGeom prst="rtTriangle">
              <a:avLst/>
            </a:prstGeom>
            <a:solidFill>
              <a:schemeClr val="accent3"/>
            </a:solidFill>
            <a:ln>
              <a:noFill/>
            </a:ln>
          </p:spPr>
          <p:txBody>
            <a:bodyPr lIns="91425" tIns="91425" rIns="91425" bIns="91425" anchor="ctr" anchorCtr="0">
              <a:noAutofit/>
            </a:bodyPr>
            <a:lstStyle/>
            <a:p>
              <a:pPr lvl="0">
                <a:spcBef>
                  <a:spcPts val="0"/>
                </a:spcBef>
                <a:buNone/>
              </a:pPr>
              <a:endParaRPr/>
            </a:p>
          </p:txBody>
        </p:sp>
        <p:sp>
          <p:nvSpPr>
            <p:cNvPr id="100" name="Shape 100"/>
            <p:cNvSpPr/>
            <p:nvPr/>
          </p:nvSpPr>
          <p:spPr>
            <a:xfrm rot="10800000">
              <a:off x="6098378" y="96"/>
              <a:ext cx="1015200" cy="1015200"/>
            </a:xfrm>
            <a:prstGeom prst="rtTriangle">
              <a:avLst/>
            </a:prstGeom>
            <a:solidFill>
              <a:schemeClr val="accent5"/>
            </a:solidFill>
            <a:ln>
              <a:noFill/>
            </a:ln>
          </p:spPr>
          <p:txBody>
            <a:bodyPr lIns="91425" tIns="91425" rIns="91425" bIns="91425" anchor="ctr" anchorCtr="0">
              <a:noAutofit/>
            </a:bodyPr>
            <a:lstStyle/>
            <a:p>
              <a:pPr lvl="0">
                <a:spcBef>
                  <a:spcPts val="0"/>
                </a:spcBef>
                <a:buNone/>
              </a:pPr>
              <a:endParaRPr/>
            </a:p>
          </p:txBody>
        </p:sp>
        <p:sp>
          <p:nvSpPr>
            <p:cNvPr id="101" name="Shape 101"/>
            <p:cNvSpPr/>
            <p:nvPr/>
          </p:nvSpPr>
          <p:spPr>
            <a:xfrm rot="10800000">
              <a:off x="8128789" y="1015375"/>
              <a:ext cx="1015200" cy="1015200"/>
            </a:xfrm>
            <a:prstGeom prst="rtTriangle">
              <a:avLst/>
            </a:prstGeom>
            <a:solidFill>
              <a:schemeClr val="accent5"/>
            </a:solidFill>
            <a:ln>
              <a:noFill/>
            </a:ln>
          </p:spPr>
          <p:txBody>
            <a:bodyPr lIns="91425" tIns="91425" rIns="91425" bIns="91425" anchor="ctr" anchorCtr="0">
              <a:noAutofit/>
            </a:bodyPr>
            <a:lstStyle/>
            <a:p>
              <a:pPr lvl="0">
                <a:spcBef>
                  <a:spcPts val="0"/>
                </a:spcBef>
                <a:buNone/>
              </a:pPr>
              <a:endParaRPr/>
            </a:p>
          </p:txBody>
        </p:sp>
      </p:grpSp>
      <p:sp>
        <p:nvSpPr>
          <p:cNvPr id="102" name="Shape 102"/>
          <p:cNvSpPr txBox="1">
            <a:spLocks noGrp="1"/>
          </p:cNvSpPr>
          <p:nvPr>
            <p:ph type="title"/>
          </p:nvPr>
        </p:nvSpPr>
        <p:spPr>
          <a:xfrm>
            <a:off x="490250" y="526350"/>
            <a:ext cx="5618700" cy="4090800"/>
          </a:xfrm>
          <a:prstGeom prst="rect">
            <a:avLst/>
          </a:prstGeom>
        </p:spPr>
        <p:txBody>
          <a:bodyPr lIns="91425" tIns="91425" rIns="91425" bIns="91425" anchor="ctr" anchorCtr="0"/>
          <a:lstStyle>
            <a:lvl1pPr lvl="0" rtl="0">
              <a:spcBef>
                <a:spcPts val="0"/>
              </a:spcBef>
              <a:buClr>
                <a:schemeClr val="lt1"/>
              </a:buClr>
              <a:buSzPct val="100000"/>
              <a:defRPr sz="4800">
                <a:solidFill>
                  <a:schemeClr val="lt1"/>
                </a:solidFill>
              </a:defRPr>
            </a:lvl1pPr>
            <a:lvl2pPr lvl="1" rtl="0">
              <a:spcBef>
                <a:spcPts val="0"/>
              </a:spcBef>
              <a:buClr>
                <a:schemeClr val="lt1"/>
              </a:buClr>
              <a:buSzPct val="100000"/>
              <a:defRPr sz="4800">
                <a:solidFill>
                  <a:schemeClr val="lt1"/>
                </a:solidFill>
              </a:defRPr>
            </a:lvl2pPr>
            <a:lvl3pPr lvl="2" rtl="0">
              <a:spcBef>
                <a:spcPts val="0"/>
              </a:spcBef>
              <a:buClr>
                <a:schemeClr val="lt1"/>
              </a:buClr>
              <a:buSzPct val="100000"/>
              <a:defRPr sz="4800">
                <a:solidFill>
                  <a:schemeClr val="lt1"/>
                </a:solidFill>
              </a:defRPr>
            </a:lvl3pPr>
            <a:lvl4pPr lvl="3" rtl="0">
              <a:spcBef>
                <a:spcPts val="0"/>
              </a:spcBef>
              <a:buClr>
                <a:schemeClr val="lt1"/>
              </a:buClr>
              <a:buSzPct val="100000"/>
              <a:defRPr sz="4800">
                <a:solidFill>
                  <a:schemeClr val="lt1"/>
                </a:solidFill>
              </a:defRPr>
            </a:lvl4pPr>
            <a:lvl5pPr lvl="4" rtl="0">
              <a:spcBef>
                <a:spcPts val="0"/>
              </a:spcBef>
              <a:buClr>
                <a:schemeClr val="lt1"/>
              </a:buClr>
              <a:buSzPct val="100000"/>
              <a:defRPr sz="4800">
                <a:solidFill>
                  <a:schemeClr val="lt1"/>
                </a:solidFill>
              </a:defRPr>
            </a:lvl5pPr>
            <a:lvl6pPr lvl="5" rtl="0">
              <a:spcBef>
                <a:spcPts val="0"/>
              </a:spcBef>
              <a:buClr>
                <a:schemeClr val="lt1"/>
              </a:buClr>
              <a:buSzPct val="100000"/>
              <a:defRPr sz="4800">
                <a:solidFill>
                  <a:schemeClr val="lt1"/>
                </a:solidFill>
              </a:defRPr>
            </a:lvl6pPr>
            <a:lvl7pPr lvl="6" rtl="0">
              <a:spcBef>
                <a:spcPts val="0"/>
              </a:spcBef>
              <a:buClr>
                <a:schemeClr val="lt1"/>
              </a:buClr>
              <a:buSzPct val="100000"/>
              <a:defRPr sz="4800">
                <a:solidFill>
                  <a:schemeClr val="lt1"/>
                </a:solidFill>
              </a:defRPr>
            </a:lvl7pPr>
            <a:lvl8pPr lvl="7" rtl="0">
              <a:spcBef>
                <a:spcPts val="0"/>
              </a:spcBef>
              <a:buClr>
                <a:schemeClr val="lt1"/>
              </a:buClr>
              <a:buSzPct val="100000"/>
              <a:defRPr sz="4800">
                <a:solidFill>
                  <a:schemeClr val="lt1"/>
                </a:solidFill>
              </a:defRPr>
            </a:lvl8pPr>
            <a:lvl9pPr lvl="8" rtl="0">
              <a:spcBef>
                <a:spcPts val="0"/>
              </a:spcBef>
              <a:buClr>
                <a:schemeClr val="lt1"/>
              </a:buClr>
              <a:buSzPct val="100000"/>
              <a:defRPr sz="4800">
                <a:solidFill>
                  <a:schemeClr val="lt1"/>
                </a:solidFill>
              </a:defRPr>
            </a:lvl9pPr>
          </a:lstStyle>
          <a:p>
            <a:endParaRPr/>
          </a:p>
        </p:txBody>
      </p:sp>
      <p:sp>
        <p:nvSpPr>
          <p:cNvPr id="103" name="Shape 103"/>
          <p:cNvSpPr txBox="1">
            <a:spLocks noGrp="1"/>
          </p:cNvSpPr>
          <p:nvPr>
            <p:ph type="sldNum" idx="12"/>
          </p:nvPr>
        </p:nvSpPr>
        <p:spPr>
          <a:xfrm>
            <a:off x="8460431" y="4651190"/>
            <a:ext cx="548700" cy="393600"/>
          </a:xfrm>
          <a:prstGeom prst="rect">
            <a:avLst/>
          </a:prstGeom>
        </p:spPr>
        <p:txBody>
          <a:bodyPr lIns="91425" tIns="91425" rIns="91425" bIns="91425" anchor="ctr" anchorCtr="0">
            <a:noAutofit/>
          </a:bodyPr>
          <a:lstStyle/>
          <a:p>
            <a:pPr lvl="0" rtl="0">
              <a:spcBef>
                <a:spcPts val="0"/>
              </a:spcBef>
              <a:buNone/>
            </a:pPr>
            <a:fld id="{00000000-1234-1234-1234-123412341234}" type="slidenum">
              <a:rPr lang="en"/>
              <a:t>‹#›</a:t>
            </a:fld>
            <a:endParaRPr lang="en"/>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cSld name="Section title and description">
    <p:spTree>
      <p:nvGrpSpPr>
        <p:cNvPr id="1" name="Shape 104"/>
        <p:cNvGrpSpPr/>
        <p:nvPr/>
      </p:nvGrpSpPr>
      <p:grpSpPr>
        <a:xfrm>
          <a:off x="0" y="0"/>
          <a:ext cx="0" cy="0"/>
          <a:chOff x="0" y="0"/>
          <a:chExt cx="0" cy="0"/>
        </a:xfrm>
      </p:grpSpPr>
      <p:sp>
        <p:nvSpPr>
          <p:cNvPr id="105" name="Shape 105"/>
          <p:cNvSpPr/>
          <p:nvPr/>
        </p:nvSpPr>
        <p:spPr>
          <a:xfrm>
            <a:off x="4572000" y="-175"/>
            <a:ext cx="4572000" cy="5143500"/>
          </a:xfrm>
          <a:prstGeom prst="rect">
            <a:avLst/>
          </a:prstGeom>
          <a:solidFill>
            <a:schemeClr val="dk1"/>
          </a:solidFill>
          <a:ln>
            <a:noFill/>
          </a:ln>
        </p:spPr>
        <p:txBody>
          <a:bodyPr lIns="91425" tIns="91425" rIns="91425" bIns="91425" anchor="ctr" anchorCtr="0">
            <a:noAutofit/>
          </a:bodyPr>
          <a:lstStyle/>
          <a:p>
            <a:pPr lvl="0">
              <a:spcBef>
                <a:spcPts val="0"/>
              </a:spcBef>
              <a:buNone/>
            </a:pPr>
            <a:endParaRPr/>
          </a:p>
        </p:txBody>
      </p:sp>
      <p:cxnSp>
        <p:nvCxnSpPr>
          <p:cNvPr id="106" name="Shape 106"/>
          <p:cNvCxnSpPr/>
          <p:nvPr/>
        </p:nvCxnSpPr>
        <p:spPr>
          <a:xfrm>
            <a:off x="5029675" y="4495500"/>
            <a:ext cx="468300" cy="0"/>
          </a:xfrm>
          <a:prstGeom prst="straightConnector1">
            <a:avLst/>
          </a:prstGeom>
          <a:noFill/>
          <a:ln w="19050" cap="flat" cmpd="sng">
            <a:solidFill>
              <a:schemeClr val="lt1"/>
            </a:solidFill>
            <a:prstDash val="solid"/>
            <a:round/>
            <a:headEnd type="none" w="med" len="med"/>
            <a:tailEnd type="none" w="med" len="med"/>
          </a:ln>
        </p:spPr>
      </p:cxnSp>
      <p:sp>
        <p:nvSpPr>
          <p:cNvPr id="107" name="Shape 107"/>
          <p:cNvSpPr txBox="1">
            <a:spLocks noGrp="1"/>
          </p:cNvSpPr>
          <p:nvPr>
            <p:ph type="title"/>
          </p:nvPr>
        </p:nvSpPr>
        <p:spPr>
          <a:xfrm>
            <a:off x="265500" y="1151100"/>
            <a:ext cx="4045200" cy="1564500"/>
          </a:xfrm>
          <a:prstGeom prst="rect">
            <a:avLst/>
          </a:prstGeom>
        </p:spPr>
        <p:txBody>
          <a:bodyPr lIns="91425" tIns="91425" rIns="91425" bIns="91425" anchor="b" anchorCtr="0"/>
          <a:lstStyle>
            <a:lvl1pPr lvl="0" algn="ctr" rtl="0">
              <a:spcBef>
                <a:spcPts val="0"/>
              </a:spcBef>
              <a:buSzPct val="100000"/>
              <a:defRPr sz="4200"/>
            </a:lvl1pPr>
            <a:lvl2pPr lvl="1" algn="ctr" rtl="0">
              <a:spcBef>
                <a:spcPts val="0"/>
              </a:spcBef>
              <a:buSzPct val="100000"/>
              <a:defRPr sz="4200"/>
            </a:lvl2pPr>
            <a:lvl3pPr lvl="2" algn="ctr" rtl="0">
              <a:spcBef>
                <a:spcPts val="0"/>
              </a:spcBef>
              <a:buSzPct val="100000"/>
              <a:defRPr sz="4200"/>
            </a:lvl3pPr>
            <a:lvl4pPr lvl="3" algn="ctr" rtl="0">
              <a:spcBef>
                <a:spcPts val="0"/>
              </a:spcBef>
              <a:buSzPct val="100000"/>
              <a:defRPr sz="4200"/>
            </a:lvl4pPr>
            <a:lvl5pPr lvl="4" algn="ctr" rtl="0">
              <a:spcBef>
                <a:spcPts val="0"/>
              </a:spcBef>
              <a:buSzPct val="100000"/>
              <a:defRPr sz="4200"/>
            </a:lvl5pPr>
            <a:lvl6pPr lvl="5" algn="ctr" rtl="0">
              <a:spcBef>
                <a:spcPts val="0"/>
              </a:spcBef>
              <a:buSzPct val="100000"/>
              <a:defRPr sz="4200"/>
            </a:lvl6pPr>
            <a:lvl7pPr lvl="6" algn="ctr" rtl="0">
              <a:spcBef>
                <a:spcPts val="0"/>
              </a:spcBef>
              <a:buSzPct val="100000"/>
              <a:defRPr sz="4200"/>
            </a:lvl7pPr>
            <a:lvl8pPr lvl="7" algn="ctr" rtl="0">
              <a:spcBef>
                <a:spcPts val="0"/>
              </a:spcBef>
              <a:buSzPct val="100000"/>
              <a:defRPr sz="4200"/>
            </a:lvl8pPr>
            <a:lvl9pPr lvl="8" algn="ctr" rtl="0">
              <a:spcBef>
                <a:spcPts val="0"/>
              </a:spcBef>
              <a:buSzPct val="100000"/>
              <a:defRPr sz="4200"/>
            </a:lvl9pPr>
          </a:lstStyle>
          <a:p>
            <a:endParaRPr/>
          </a:p>
        </p:txBody>
      </p:sp>
      <p:sp>
        <p:nvSpPr>
          <p:cNvPr id="108" name="Shape 108"/>
          <p:cNvSpPr txBox="1">
            <a:spLocks noGrp="1"/>
          </p:cNvSpPr>
          <p:nvPr>
            <p:ph type="subTitle" idx="1"/>
          </p:nvPr>
        </p:nvSpPr>
        <p:spPr>
          <a:xfrm>
            <a:off x="265500" y="2769001"/>
            <a:ext cx="4045200" cy="1269300"/>
          </a:xfrm>
          <a:prstGeom prst="rect">
            <a:avLst/>
          </a:prstGeom>
        </p:spPr>
        <p:txBody>
          <a:bodyPr lIns="91425" tIns="91425" rIns="91425" bIns="91425" anchor="t" anchorCtr="0"/>
          <a:lstStyle>
            <a:lvl1pPr lvl="0" algn="ctr" rtl="0">
              <a:lnSpc>
                <a:spcPct val="100000"/>
              </a:lnSpc>
              <a:spcBef>
                <a:spcPts val="0"/>
              </a:spcBef>
              <a:spcAft>
                <a:spcPts val="0"/>
              </a:spcAft>
              <a:buSzPct val="100000"/>
              <a:buNone/>
              <a:defRPr sz="2100"/>
            </a:lvl1pPr>
            <a:lvl2pPr lvl="1" algn="ctr" rtl="0">
              <a:lnSpc>
                <a:spcPct val="100000"/>
              </a:lnSpc>
              <a:spcBef>
                <a:spcPts val="0"/>
              </a:spcBef>
              <a:spcAft>
                <a:spcPts val="0"/>
              </a:spcAft>
              <a:buSzPct val="100000"/>
              <a:buNone/>
              <a:defRPr sz="2100"/>
            </a:lvl2pPr>
            <a:lvl3pPr lvl="2" algn="ctr" rtl="0">
              <a:lnSpc>
                <a:spcPct val="100000"/>
              </a:lnSpc>
              <a:spcBef>
                <a:spcPts val="0"/>
              </a:spcBef>
              <a:spcAft>
                <a:spcPts val="0"/>
              </a:spcAft>
              <a:buSzPct val="100000"/>
              <a:buNone/>
              <a:defRPr sz="2100"/>
            </a:lvl3pPr>
            <a:lvl4pPr lvl="3" algn="ctr" rtl="0">
              <a:lnSpc>
                <a:spcPct val="100000"/>
              </a:lnSpc>
              <a:spcBef>
                <a:spcPts val="0"/>
              </a:spcBef>
              <a:spcAft>
                <a:spcPts val="0"/>
              </a:spcAft>
              <a:buSzPct val="100000"/>
              <a:buNone/>
              <a:defRPr sz="2100"/>
            </a:lvl4pPr>
            <a:lvl5pPr lvl="4" algn="ctr" rtl="0">
              <a:lnSpc>
                <a:spcPct val="100000"/>
              </a:lnSpc>
              <a:spcBef>
                <a:spcPts val="0"/>
              </a:spcBef>
              <a:spcAft>
                <a:spcPts val="0"/>
              </a:spcAft>
              <a:buSzPct val="100000"/>
              <a:buNone/>
              <a:defRPr sz="2100"/>
            </a:lvl5pPr>
            <a:lvl6pPr lvl="5" algn="ctr" rtl="0">
              <a:lnSpc>
                <a:spcPct val="100000"/>
              </a:lnSpc>
              <a:spcBef>
                <a:spcPts val="0"/>
              </a:spcBef>
              <a:spcAft>
                <a:spcPts val="0"/>
              </a:spcAft>
              <a:buSzPct val="100000"/>
              <a:buNone/>
              <a:defRPr sz="2100"/>
            </a:lvl6pPr>
            <a:lvl7pPr lvl="6" algn="ctr" rtl="0">
              <a:lnSpc>
                <a:spcPct val="100000"/>
              </a:lnSpc>
              <a:spcBef>
                <a:spcPts val="0"/>
              </a:spcBef>
              <a:spcAft>
                <a:spcPts val="0"/>
              </a:spcAft>
              <a:buSzPct val="100000"/>
              <a:buNone/>
              <a:defRPr sz="2100"/>
            </a:lvl7pPr>
            <a:lvl8pPr lvl="7" algn="ctr" rtl="0">
              <a:lnSpc>
                <a:spcPct val="100000"/>
              </a:lnSpc>
              <a:spcBef>
                <a:spcPts val="0"/>
              </a:spcBef>
              <a:spcAft>
                <a:spcPts val="0"/>
              </a:spcAft>
              <a:buSzPct val="100000"/>
              <a:buNone/>
              <a:defRPr sz="2100"/>
            </a:lvl8pPr>
            <a:lvl9pPr lvl="8" algn="ctr" rtl="0">
              <a:lnSpc>
                <a:spcPct val="100000"/>
              </a:lnSpc>
              <a:spcBef>
                <a:spcPts val="0"/>
              </a:spcBef>
              <a:spcAft>
                <a:spcPts val="0"/>
              </a:spcAft>
              <a:buSzPct val="100000"/>
              <a:buNone/>
              <a:defRPr sz="2100"/>
            </a:lvl9pPr>
          </a:lstStyle>
          <a:p>
            <a:endParaRPr/>
          </a:p>
        </p:txBody>
      </p:sp>
      <p:sp>
        <p:nvSpPr>
          <p:cNvPr id="109" name="Shape 109"/>
          <p:cNvSpPr txBox="1">
            <a:spLocks noGrp="1"/>
          </p:cNvSpPr>
          <p:nvPr>
            <p:ph type="body" idx="2"/>
          </p:nvPr>
        </p:nvSpPr>
        <p:spPr>
          <a:xfrm>
            <a:off x="4939500" y="724200"/>
            <a:ext cx="3837000" cy="3695100"/>
          </a:xfrm>
          <a:prstGeom prst="rect">
            <a:avLst/>
          </a:prstGeom>
        </p:spPr>
        <p:txBody>
          <a:bodyPr lIns="91425" tIns="91425" rIns="91425" bIns="91425" anchor="ctr" anchorCtr="0"/>
          <a:lstStyle>
            <a:lvl1pPr lvl="0" rtl="0">
              <a:spcBef>
                <a:spcPts val="0"/>
              </a:spcBef>
              <a:buClr>
                <a:schemeClr val="lt1"/>
              </a:buClr>
              <a:defRPr>
                <a:solidFill>
                  <a:schemeClr val="lt1"/>
                </a:solidFill>
              </a:defRPr>
            </a:lvl1pPr>
            <a:lvl2pPr lvl="1" rtl="0">
              <a:spcBef>
                <a:spcPts val="0"/>
              </a:spcBef>
              <a:buClr>
                <a:schemeClr val="lt1"/>
              </a:buClr>
              <a:defRPr>
                <a:solidFill>
                  <a:schemeClr val="lt1"/>
                </a:solidFill>
              </a:defRPr>
            </a:lvl2pPr>
            <a:lvl3pPr lvl="2" rtl="0">
              <a:spcBef>
                <a:spcPts val="0"/>
              </a:spcBef>
              <a:buClr>
                <a:schemeClr val="lt1"/>
              </a:buClr>
              <a:defRPr>
                <a:solidFill>
                  <a:schemeClr val="lt1"/>
                </a:solidFill>
              </a:defRPr>
            </a:lvl3pPr>
            <a:lvl4pPr lvl="3" rtl="0">
              <a:spcBef>
                <a:spcPts val="0"/>
              </a:spcBef>
              <a:buClr>
                <a:schemeClr val="lt1"/>
              </a:buClr>
              <a:defRPr>
                <a:solidFill>
                  <a:schemeClr val="lt1"/>
                </a:solidFill>
              </a:defRPr>
            </a:lvl4pPr>
            <a:lvl5pPr lvl="4" rtl="0">
              <a:spcBef>
                <a:spcPts val="0"/>
              </a:spcBef>
              <a:buClr>
                <a:schemeClr val="lt1"/>
              </a:buClr>
              <a:defRPr>
                <a:solidFill>
                  <a:schemeClr val="lt1"/>
                </a:solidFill>
              </a:defRPr>
            </a:lvl5pPr>
            <a:lvl6pPr lvl="5" rtl="0">
              <a:spcBef>
                <a:spcPts val="0"/>
              </a:spcBef>
              <a:buClr>
                <a:schemeClr val="lt1"/>
              </a:buClr>
              <a:defRPr>
                <a:solidFill>
                  <a:schemeClr val="lt1"/>
                </a:solidFill>
              </a:defRPr>
            </a:lvl6pPr>
            <a:lvl7pPr lvl="6" rtl="0">
              <a:spcBef>
                <a:spcPts val="0"/>
              </a:spcBef>
              <a:buClr>
                <a:schemeClr val="lt1"/>
              </a:buClr>
              <a:defRPr>
                <a:solidFill>
                  <a:schemeClr val="lt1"/>
                </a:solidFill>
              </a:defRPr>
            </a:lvl7pPr>
            <a:lvl8pPr lvl="7" rtl="0">
              <a:spcBef>
                <a:spcPts val="0"/>
              </a:spcBef>
              <a:buClr>
                <a:schemeClr val="lt1"/>
              </a:buClr>
              <a:defRPr>
                <a:solidFill>
                  <a:schemeClr val="lt1"/>
                </a:solidFill>
              </a:defRPr>
            </a:lvl8pPr>
            <a:lvl9pPr lvl="8" rtl="0">
              <a:spcBef>
                <a:spcPts val="0"/>
              </a:spcBef>
              <a:buClr>
                <a:schemeClr val="lt1"/>
              </a:buClr>
              <a:defRPr>
                <a:solidFill>
                  <a:schemeClr val="lt1"/>
                </a:solidFill>
              </a:defRPr>
            </a:lvl9pPr>
          </a:lstStyle>
          <a:p>
            <a:endParaRPr/>
          </a:p>
        </p:txBody>
      </p:sp>
      <p:sp>
        <p:nvSpPr>
          <p:cNvPr id="110" name="Shape 110"/>
          <p:cNvSpPr txBox="1">
            <a:spLocks noGrp="1"/>
          </p:cNvSpPr>
          <p:nvPr>
            <p:ph type="sldNum" idx="12"/>
          </p:nvPr>
        </p:nvSpPr>
        <p:spPr>
          <a:xfrm>
            <a:off x="8460431" y="4651190"/>
            <a:ext cx="548700" cy="393600"/>
          </a:xfrm>
          <a:prstGeom prst="rect">
            <a:avLst/>
          </a:prstGeom>
        </p:spPr>
        <p:txBody>
          <a:bodyPr lIns="91425" tIns="91425" rIns="91425" bIns="91425" anchor="ctr" anchorCtr="0">
            <a:noAutofit/>
          </a:bodyPr>
          <a:lstStyle/>
          <a:p>
            <a:pPr lvl="0" rtl="0">
              <a:spcBef>
                <a:spcPts val="0"/>
              </a:spcBef>
              <a:buNone/>
            </a:pPr>
            <a:fld id="{00000000-1234-1234-1234-123412341234}" type="slidenum">
              <a:rPr lang="en"/>
              <a:t>‹#›</a:t>
            </a:fld>
            <a:endParaRPr lang="en"/>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Shape 13"/>
        <p:cNvGrpSpPr/>
        <p:nvPr/>
      </p:nvGrpSpPr>
      <p:grpSpPr>
        <a:xfrm>
          <a:off x="0" y="0"/>
          <a:ext cx="0" cy="0"/>
          <a:chOff x="0" y="0"/>
          <a:chExt cx="0" cy="0"/>
        </a:xfrm>
      </p:grpSpPr>
      <p:sp>
        <p:nvSpPr>
          <p:cNvPr id="14" name="Shape 14"/>
          <p:cNvSpPr txBox="1">
            <a:spLocks noGrp="1"/>
          </p:cNvSpPr>
          <p:nvPr>
            <p:ph type="title"/>
          </p:nvPr>
        </p:nvSpPr>
        <p:spPr>
          <a:xfrm>
            <a:off x="311700" y="2150850"/>
            <a:ext cx="8520600" cy="841800"/>
          </a:xfrm>
          <a:prstGeom prst="rect">
            <a:avLst/>
          </a:prstGeom>
        </p:spPr>
        <p:txBody>
          <a:bodyPr lIns="91425" tIns="91425" rIns="91425" bIns="91425" anchor="ctr" anchorCtr="0"/>
          <a:lstStyle>
            <a:lvl1pPr lvl="0" algn="ctr">
              <a:spcBef>
                <a:spcPts val="0"/>
              </a:spcBef>
              <a:buSzPct val="100000"/>
              <a:defRPr sz="3600"/>
            </a:lvl1pPr>
            <a:lvl2pPr lvl="1" algn="ctr">
              <a:spcBef>
                <a:spcPts val="0"/>
              </a:spcBef>
              <a:buSzPct val="100000"/>
              <a:defRPr sz="3600"/>
            </a:lvl2pPr>
            <a:lvl3pPr lvl="2" algn="ctr">
              <a:spcBef>
                <a:spcPts val="0"/>
              </a:spcBef>
              <a:buSzPct val="100000"/>
              <a:defRPr sz="3600"/>
            </a:lvl3pPr>
            <a:lvl4pPr lvl="3" algn="ctr">
              <a:spcBef>
                <a:spcPts val="0"/>
              </a:spcBef>
              <a:buSzPct val="100000"/>
              <a:defRPr sz="3600"/>
            </a:lvl4pPr>
            <a:lvl5pPr lvl="4" algn="ctr">
              <a:spcBef>
                <a:spcPts val="0"/>
              </a:spcBef>
              <a:buSzPct val="100000"/>
              <a:defRPr sz="3600"/>
            </a:lvl5pPr>
            <a:lvl6pPr lvl="5" algn="ctr">
              <a:spcBef>
                <a:spcPts val="0"/>
              </a:spcBef>
              <a:buSzPct val="100000"/>
              <a:defRPr sz="3600"/>
            </a:lvl6pPr>
            <a:lvl7pPr lvl="6" algn="ctr">
              <a:spcBef>
                <a:spcPts val="0"/>
              </a:spcBef>
              <a:buSzPct val="100000"/>
              <a:defRPr sz="3600"/>
            </a:lvl7pPr>
            <a:lvl8pPr lvl="7" algn="ctr">
              <a:spcBef>
                <a:spcPts val="0"/>
              </a:spcBef>
              <a:buSzPct val="100000"/>
              <a:defRPr sz="3600"/>
            </a:lvl8pPr>
            <a:lvl9pPr lvl="8" algn="ctr">
              <a:spcBef>
                <a:spcPts val="0"/>
              </a:spcBef>
              <a:buSzPct val="100000"/>
              <a:defRPr sz="3600"/>
            </a:lvl9pPr>
          </a:lstStyle>
          <a:p>
            <a:endParaRPr/>
          </a:p>
        </p:txBody>
      </p:sp>
      <p:sp>
        <p:nvSpPr>
          <p:cNvPr id="15" name="Shape 15"/>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cSld name="Caption">
    <p:spTree>
      <p:nvGrpSpPr>
        <p:cNvPr id="1" name="Shape 111"/>
        <p:cNvGrpSpPr/>
        <p:nvPr/>
      </p:nvGrpSpPr>
      <p:grpSpPr>
        <a:xfrm>
          <a:off x="0" y="0"/>
          <a:ext cx="0" cy="0"/>
          <a:chOff x="0" y="0"/>
          <a:chExt cx="0" cy="0"/>
        </a:xfrm>
      </p:grpSpPr>
      <p:sp>
        <p:nvSpPr>
          <p:cNvPr id="112" name="Shape 112"/>
          <p:cNvSpPr txBox="1">
            <a:spLocks noGrp="1"/>
          </p:cNvSpPr>
          <p:nvPr>
            <p:ph type="body" idx="1"/>
          </p:nvPr>
        </p:nvSpPr>
        <p:spPr>
          <a:xfrm>
            <a:off x="319500" y="4230575"/>
            <a:ext cx="5998800" cy="598800"/>
          </a:xfrm>
          <a:prstGeom prst="rect">
            <a:avLst/>
          </a:prstGeom>
        </p:spPr>
        <p:txBody>
          <a:bodyPr lIns="91425" tIns="91425" rIns="91425" bIns="91425" anchor="ctr" anchorCtr="0"/>
          <a:lstStyle>
            <a:lvl1pPr lvl="0" rtl="0">
              <a:lnSpc>
                <a:spcPct val="100000"/>
              </a:lnSpc>
              <a:spcBef>
                <a:spcPts val="0"/>
              </a:spcBef>
              <a:spcAft>
                <a:spcPts val="0"/>
              </a:spcAft>
              <a:buNone/>
              <a:defRPr/>
            </a:lvl1pPr>
          </a:lstStyle>
          <a:p>
            <a:endParaRPr/>
          </a:p>
        </p:txBody>
      </p:sp>
      <p:sp>
        <p:nvSpPr>
          <p:cNvPr id="113" name="Shape 113"/>
          <p:cNvSpPr txBox="1">
            <a:spLocks noGrp="1"/>
          </p:cNvSpPr>
          <p:nvPr>
            <p:ph type="sldNum" idx="12"/>
          </p:nvPr>
        </p:nvSpPr>
        <p:spPr>
          <a:xfrm>
            <a:off x="8460431" y="4651190"/>
            <a:ext cx="548700" cy="393600"/>
          </a:xfrm>
          <a:prstGeom prst="rect">
            <a:avLst/>
          </a:prstGeom>
        </p:spPr>
        <p:txBody>
          <a:bodyPr lIns="91425" tIns="91425" rIns="91425" bIns="91425" anchor="ctr" anchorCtr="0">
            <a:noAutofit/>
          </a:bodyPr>
          <a:lstStyle/>
          <a:p>
            <a:pPr lvl="0" rtl="0">
              <a:spcBef>
                <a:spcPts val="0"/>
              </a:spcBef>
              <a:buNone/>
            </a:pPr>
            <a:fld id="{00000000-1234-1234-1234-123412341234}" type="slidenum">
              <a:rPr lang="en">
                <a:solidFill>
                  <a:schemeClr val="dk2"/>
                </a:solidFill>
              </a:rPr>
              <a:t>‹#›</a:t>
            </a:fld>
            <a:endParaRPr lang="en">
              <a:solidFill>
                <a:schemeClr val="dk2"/>
              </a:solidFill>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cSld name="Big number">
    <p:bg>
      <p:bgPr>
        <a:solidFill>
          <a:schemeClr val="dk1"/>
        </a:solidFill>
        <a:effectLst/>
      </p:bgPr>
    </p:bg>
    <p:spTree>
      <p:nvGrpSpPr>
        <p:cNvPr id="1" name="Shape 114"/>
        <p:cNvGrpSpPr/>
        <p:nvPr/>
      </p:nvGrpSpPr>
      <p:grpSpPr>
        <a:xfrm>
          <a:off x="0" y="0"/>
          <a:ext cx="0" cy="0"/>
          <a:chOff x="0" y="0"/>
          <a:chExt cx="0" cy="0"/>
        </a:xfrm>
      </p:grpSpPr>
      <p:grpSp>
        <p:nvGrpSpPr>
          <p:cNvPr id="115" name="Shape 115"/>
          <p:cNvGrpSpPr/>
          <p:nvPr/>
        </p:nvGrpSpPr>
        <p:grpSpPr>
          <a:xfrm>
            <a:off x="6098378" y="4"/>
            <a:ext cx="3045625" cy="2030570"/>
            <a:chOff x="6098378" y="4"/>
            <a:chExt cx="3045625" cy="2030570"/>
          </a:xfrm>
        </p:grpSpPr>
        <p:sp>
          <p:nvSpPr>
            <p:cNvPr id="116" name="Shape 116"/>
            <p:cNvSpPr/>
            <p:nvPr/>
          </p:nvSpPr>
          <p:spPr>
            <a:xfrm>
              <a:off x="8128803" y="15"/>
              <a:ext cx="1015200" cy="1015200"/>
            </a:xfrm>
            <a:prstGeom prst="rect">
              <a:avLst/>
            </a:prstGeom>
            <a:solidFill>
              <a:schemeClr val="accent1"/>
            </a:solidFill>
            <a:ln>
              <a:noFill/>
            </a:ln>
          </p:spPr>
          <p:txBody>
            <a:bodyPr lIns="91425" tIns="91425" rIns="91425" bIns="91425" anchor="ctr" anchorCtr="0">
              <a:noAutofit/>
            </a:bodyPr>
            <a:lstStyle/>
            <a:p>
              <a:pPr lvl="0">
                <a:spcBef>
                  <a:spcPts val="0"/>
                </a:spcBef>
                <a:buNone/>
              </a:pPr>
              <a:endParaRPr/>
            </a:p>
          </p:txBody>
        </p:sp>
        <p:sp>
          <p:nvSpPr>
            <p:cNvPr id="117" name="Shape 117"/>
            <p:cNvSpPr/>
            <p:nvPr/>
          </p:nvSpPr>
          <p:spPr>
            <a:xfrm flipH="1">
              <a:off x="7113463" y="4"/>
              <a:ext cx="1015200" cy="1015200"/>
            </a:xfrm>
            <a:prstGeom prst="rtTriangle">
              <a:avLst/>
            </a:prstGeom>
            <a:solidFill>
              <a:schemeClr val="accent2"/>
            </a:solidFill>
            <a:ln>
              <a:noFill/>
            </a:ln>
          </p:spPr>
          <p:txBody>
            <a:bodyPr lIns="91425" tIns="91425" rIns="91425" bIns="91425" anchor="ctr" anchorCtr="0">
              <a:noAutofit/>
            </a:bodyPr>
            <a:lstStyle/>
            <a:p>
              <a:pPr lvl="0">
                <a:spcBef>
                  <a:spcPts val="0"/>
                </a:spcBef>
                <a:buNone/>
              </a:pPr>
              <a:endParaRPr/>
            </a:p>
          </p:txBody>
        </p:sp>
        <p:sp>
          <p:nvSpPr>
            <p:cNvPr id="118" name="Shape 118"/>
            <p:cNvSpPr/>
            <p:nvPr/>
          </p:nvSpPr>
          <p:spPr>
            <a:xfrm rot="10800000" flipH="1">
              <a:off x="7113588" y="106"/>
              <a:ext cx="1015200" cy="1015200"/>
            </a:xfrm>
            <a:prstGeom prst="rtTriangle">
              <a:avLst/>
            </a:prstGeom>
            <a:solidFill>
              <a:schemeClr val="accent6"/>
            </a:solidFill>
            <a:ln>
              <a:noFill/>
            </a:ln>
          </p:spPr>
          <p:txBody>
            <a:bodyPr lIns="91425" tIns="91425" rIns="91425" bIns="91425" anchor="ctr" anchorCtr="0">
              <a:noAutofit/>
            </a:bodyPr>
            <a:lstStyle/>
            <a:p>
              <a:pPr lvl="0">
                <a:spcBef>
                  <a:spcPts val="0"/>
                </a:spcBef>
                <a:buNone/>
              </a:pPr>
              <a:endParaRPr/>
            </a:p>
          </p:txBody>
        </p:sp>
        <p:sp>
          <p:nvSpPr>
            <p:cNvPr id="119" name="Shape 119"/>
            <p:cNvSpPr/>
            <p:nvPr/>
          </p:nvSpPr>
          <p:spPr>
            <a:xfrm rot="10800000">
              <a:off x="6098378" y="96"/>
              <a:ext cx="1015200" cy="1015200"/>
            </a:xfrm>
            <a:prstGeom prst="rtTriangle">
              <a:avLst/>
            </a:prstGeom>
            <a:solidFill>
              <a:schemeClr val="accent1"/>
            </a:solidFill>
            <a:ln>
              <a:noFill/>
            </a:ln>
          </p:spPr>
          <p:txBody>
            <a:bodyPr lIns="91425" tIns="91425" rIns="91425" bIns="91425" anchor="ctr" anchorCtr="0">
              <a:noAutofit/>
            </a:bodyPr>
            <a:lstStyle/>
            <a:p>
              <a:pPr lvl="0">
                <a:spcBef>
                  <a:spcPts val="0"/>
                </a:spcBef>
                <a:buNone/>
              </a:pPr>
              <a:endParaRPr/>
            </a:p>
          </p:txBody>
        </p:sp>
        <p:sp>
          <p:nvSpPr>
            <p:cNvPr id="120" name="Shape 120"/>
            <p:cNvSpPr/>
            <p:nvPr/>
          </p:nvSpPr>
          <p:spPr>
            <a:xfrm rot="10800000">
              <a:off x="8128789" y="1015375"/>
              <a:ext cx="1015200" cy="1015200"/>
            </a:xfrm>
            <a:prstGeom prst="rtTriangle">
              <a:avLst/>
            </a:prstGeom>
            <a:solidFill>
              <a:schemeClr val="accent6"/>
            </a:solidFill>
            <a:ln>
              <a:noFill/>
            </a:ln>
          </p:spPr>
          <p:txBody>
            <a:bodyPr lIns="91425" tIns="91425" rIns="91425" bIns="91425" anchor="ctr" anchorCtr="0">
              <a:noAutofit/>
            </a:bodyPr>
            <a:lstStyle/>
            <a:p>
              <a:pPr lvl="0">
                <a:spcBef>
                  <a:spcPts val="0"/>
                </a:spcBef>
                <a:buNone/>
              </a:pPr>
              <a:endParaRPr/>
            </a:p>
          </p:txBody>
        </p:sp>
      </p:grpSp>
      <p:sp>
        <p:nvSpPr>
          <p:cNvPr id="121" name="Shape 121"/>
          <p:cNvSpPr txBox="1">
            <a:spLocks noGrp="1"/>
          </p:cNvSpPr>
          <p:nvPr>
            <p:ph type="title"/>
          </p:nvPr>
        </p:nvSpPr>
        <p:spPr>
          <a:xfrm>
            <a:off x="311700" y="1256050"/>
            <a:ext cx="8520600" cy="2030700"/>
          </a:xfrm>
          <a:prstGeom prst="rect">
            <a:avLst/>
          </a:prstGeom>
        </p:spPr>
        <p:txBody>
          <a:bodyPr lIns="91425" tIns="91425" rIns="91425" bIns="91425" anchor="b" anchorCtr="0"/>
          <a:lstStyle>
            <a:lvl1pPr lvl="0" algn="ctr" rtl="0">
              <a:spcBef>
                <a:spcPts val="0"/>
              </a:spcBef>
              <a:buClr>
                <a:schemeClr val="lt1"/>
              </a:buClr>
              <a:buSzPct val="100000"/>
              <a:defRPr sz="12000">
                <a:solidFill>
                  <a:schemeClr val="lt1"/>
                </a:solidFill>
              </a:defRPr>
            </a:lvl1pPr>
            <a:lvl2pPr lvl="1" algn="ctr" rtl="0">
              <a:spcBef>
                <a:spcPts val="0"/>
              </a:spcBef>
              <a:buClr>
                <a:schemeClr val="lt1"/>
              </a:buClr>
              <a:buSzPct val="100000"/>
              <a:defRPr sz="12000">
                <a:solidFill>
                  <a:schemeClr val="lt1"/>
                </a:solidFill>
              </a:defRPr>
            </a:lvl2pPr>
            <a:lvl3pPr lvl="2" algn="ctr" rtl="0">
              <a:spcBef>
                <a:spcPts val="0"/>
              </a:spcBef>
              <a:buClr>
                <a:schemeClr val="lt1"/>
              </a:buClr>
              <a:buSzPct val="100000"/>
              <a:defRPr sz="12000">
                <a:solidFill>
                  <a:schemeClr val="lt1"/>
                </a:solidFill>
              </a:defRPr>
            </a:lvl3pPr>
            <a:lvl4pPr lvl="3" algn="ctr" rtl="0">
              <a:spcBef>
                <a:spcPts val="0"/>
              </a:spcBef>
              <a:buClr>
                <a:schemeClr val="lt1"/>
              </a:buClr>
              <a:buSzPct val="100000"/>
              <a:defRPr sz="12000">
                <a:solidFill>
                  <a:schemeClr val="lt1"/>
                </a:solidFill>
              </a:defRPr>
            </a:lvl4pPr>
            <a:lvl5pPr lvl="4" algn="ctr" rtl="0">
              <a:spcBef>
                <a:spcPts val="0"/>
              </a:spcBef>
              <a:buClr>
                <a:schemeClr val="lt1"/>
              </a:buClr>
              <a:buSzPct val="100000"/>
              <a:defRPr sz="12000">
                <a:solidFill>
                  <a:schemeClr val="lt1"/>
                </a:solidFill>
              </a:defRPr>
            </a:lvl5pPr>
            <a:lvl6pPr lvl="5" algn="ctr" rtl="0">
              <a:spcBef>
                <a:spcPts val="0"/>
              </a:spcBef>
              <a:buClr>
                <a:schemeClr val="lt1"/>
              </a:buClr>
              <a:buSzPct val="100000"/>
              <a:defRPr sz="12000">
                <a:solidFill>
                  <a:schemeClr val="lt1"/>
                </a:solidFill>
              </a:defRPr>
            </a:lvl6pPr>
            <a:lvl7pPr lvl="6" algn="ctr" rtl="0">
              <a:spcBef>
                <a:spcPts val="0"/>
              </a:spcBef>
              <a:buClr>
                <a:schemeClr val="lt1"/>
              </a:buClr>
              <a:buSzPct val="100000"/>
              <a:defRPr sz="12000">
                <a:solidFill>
                  <a:schemeClr val="lt1"/>
                </a:solidFill>
              </a:defRPr>
            </a:lvl7pPr>
            <a:lvl8pPr lvl="7" algn="ctr" rtl="0">
              <a:spcBef>
                <a:spcPts val="0"/>
              </a:spcBef>
              <a:buClr>
                <a:schemeClr val="lt1"/>
              </a:buClr>
              <a:buSzPct val="100000"/>
              <a:defRPr sz="12000">
                <a:solidFill>
                  <a:schemeClr val="lt1"/>
                </a:solidFill>
              </a:defRPr>
            </a:lvl8pPr>
            <a:lvl9pPr lvl="8" algn="ctr" rtl="0">
              <a:spcBef>
                <a:spcPts val="0"/>
              </a:spcBef>
              <a:buClr>
                <a:schemeClr val="lt1"/>
              </a:buClr>
              <a:buSzPct val="100000"/>
              <a:defRPr sz="12000">
                <a:solidFill>
                  <a:schemeClr val="lt1"/>
                </a:solidFill>
              </a:defRPr>
            </a:lvl9pPr>
          </a:lstStyle>
          <a:p>
            <a:endParaRPr/>
          </a:p>
        </p:txBody>
      </p:sp>
      <p:sp>
        <p:nvSpPr>
          <p:cNvPr id="122" name="Shape 122"/>
          <p:cNvSpPr txBox="1">
            <a:spLocks noGrp="1"/>
          </p:cNvSpPr>
          <p:nvPr>
            <p:ph type="body" idx="1"/>
          </p:nvPr>
        </p:nvSpPr>
        <p:spPr>
          <a:xfrm>
            <a:off x="311700" y="3369225"/>
            <a:ext cx="8520600" cy="1281900"/>
          </a:xfrm>
          <a:prstGeom prst="rect">
            <a:avLst/>
          </a:prstGeom>
        </p:spPr>
        <p:txBody>
          <a:bodyPr lIns="91425" tIns="91425" rIns="91425" bIns="91425" anchor="t" anchorCtr="0"/>
          <a:lstStyle>
            <a:lvl1pPr lvl="0" algn="ctr" rtl="0">
              <a:spcBef>
                <a:spcPts val="0"/>
              </a:spcBef>
              <a:buClr>
                <a:schemeClr val="lt1"/>
              </a:buClr>
              <a:defRPr>
                <a:solidFill>
                  <a:schemeClr val="lt1"/>
                </a:solidFill>
              </a:defRPr>
            </a:lvl1pPr>
            <a:lvl2pPr lvl="1" algn="ctr" rtl="0">
              <a:spcBef>
                <a:spcPts val="0"/>
              </a:spcBef>
              <a:buClr>
                <a:schemeClr val="lt1"/>
              </a:buClr>
              <a:defRPr>
                <a:solidFill>
                  <a:schemeClr val="lt1"/>
                </a:solidFill>
              </a:defRPr>
            </a:lvl2pPr>
            <a:lvl3pPr lvl="2" algn="ctr" rtl="0">
              <a:spcBef>
                <a:spcPts val="0"/>
              </a:spcBef>
              <a:buClr>
                <a:schemeClr val="lt1"/>
              </a:buClr>
              <a:defRPr>
                <a:solidFill>
                  <a:schemeClr val="lt1"/>
                </a:solidFill>
              </a:defRPr>
            </a:lvl3pPr>
            <a:lvl4pPr lvl="3" algn="ctr" rtl="0">
              <a:spcBef>
                <a:spcPts val="0"/>
              </a:spcBef>
              <a:buClr>
                <a:schemeClr val="lt1"/>
              </a:buClr>
              <a:defRPr>
                <a:solidFill>
                  <a:schemeClr val="lt1"/>
                </a:solidFill>
              </a:defRPr>
            </a:lvl4pPr>
            <a:lvl5pPr lvl="4" algn="ctr" rtl="0">
              <a:spcBef>
                <a:spcPts val="0"/>
              </a:spcBef>
              <a:buClr>
                <a:schemeClr val="lt1"/>
              </a:buClr>
              <a:defRPr>
                <a:solidFill>
                  <a:schemeClr val="lt1"/>
                </a:solidFill>
              </a:defRPr>
            </a:lvl5pPr>
            <a:lvl6pPr lvl="5" algn="ctr" rtl="0">
              <a:spcBef>
                <a:spcPts val="0"/>
              </a:spcBef>
              <a:buClr>
                <a:schemeClr val="lt1"/>
              </a:buClr>
              <a:defRPr>
                <a:solidFill>
                  <a:schemeClr val="lt1"/>
                </a:solidFill>
              </a:defRPr>
            </a:lvl6pPr>
            <a:lvl7pPr lvl="6" algn="ctr" rtl="0">
              <a:spcBef>
                <a:spcPts val="0"/>
              </a:spcBef>
              <a:buClr>
                <a:schemeClr val="lt1"/>
              </a:buClr>
              <a:defRPr>
                <a:solidFill>
                  <a:schemeClr val="lt1"/>
                </a:solidFill>
              </a:defRPr>
            </a:lvl7pPr>
            <a:lvl8pPr lvl="7" algn="ctr" rtl="0">
              <a:spcBef>
                <a:spcPts val="0"/>
              </a:spcBef>
              <a:buClr>
                <a:schemeClr val="lt1"/>
              </a:buClr>
              <a:defRPr>
                <a:solidFill>
                  <a:schemeClr val="lt1"/>
                </a:solidFill>
              </a:defRPr>
            </a:lvl8pPr>
            <a:lvl9pPr lvl="8" algn="ctr" rtl="0">
              <a:spcBef>
                <a:spcPts val="0"/>
              </a:spcBef>
              <a:buClr>
                <a:schemeClr val="lt1"/>
              </a:buClr>
              <a:defRPr>
                <a:solidFill>
                  <a:schemeClr val="lt1"/>
                </a:solidFill>
              </a:defRPr>
            </a:lvl9pPr>
          </a:lstStyle>
          <a:p>
            <a:endParaRPr/>
          </a:p>
        </p:txBody>
      </p:sp>
      <p:sp>
        <p:nvSpPr>
          <p:cNvPr id="123" name="Shape 123"/>
          <p:cNvSpPr txBox="1">
            <a:spLocks noGrp="1"/>
          </p:cNvSpPr>
          <p:nvPr>
            <p:ph type="sldNum" idx="12"/>
          </p:nvPr>
        </p:nvSpPr>
        <p:spPr>
          <a:xfrm>
            <a:off x="8460431" y="4651190"/>
            <a:ext cx="548700" cy="393600"/>
          </a:xfrm>
          <a:prstGeom prst="rect">
            <a:avLst/>
          </a:prstGeom>
        </p:spPr>
        <p:txBody>
          <a:bodyPr lIns="91425" tIns="91425" rIns="91425" bIns="91425" anchor="ctr" anchorCtr="0">
            <a:noAutofit/>
          </a:bodyPr>
          <a:lstStyle/>
          <a:p>
            <a:pPr lvl="0" rtl="0">
              <a:spcBef>
                <a:spcPts val="0"/>
              </a:spcBef>
              <a:buNone/>
            </a:pPr>
            <a:fld id="{00000000-1234-1234-1234-123412341234}" type="slidenum">
              <a:rPr lang="en"/>
              <a:t>‹#›</a:t>
            </a:fld>
            <a:endParaRPr lang="en"/>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124"/>
        <p:cNvGrpSpPr/>
        <p:nvPr/>
      </p:nvGrpSpPr>
      <p:grpSpPr>
        <a:xfrm>
          <a:off x="0" y="0"/>
          <a:ext cx="0" cy="0"/>
          <a:chOff x="0" y="0"/>
          <a:chExt cx="0" cy="0"/>
        </a:xfrm>
      </p:grpSpPr>
      <p:sp>
        <p:nvSpPr>
          <p:cNvPr id="125" name="Shape 125"/>
          <p:cNvSpPr txBox="1">
            <a:spLocks noGrp="1"/>
          </p:cNvSpPr>
          <p:nvPr>
            <p:ph type="sldNum" idx="12"/>
          </p:nvPr>
        </p:nvSpPr>
        <p:spPr>
          <a:xfrm>
            <a:off x="8460431" y="4651190"/>
            <a:ext cx="548700" cy="393600"/>
          </a:xfrm>
          <a:prstGeom prst="rect">
            <a:avLst/>
          </a:prstGeom>
        </p:spPr>
        <p:txBody>
          <a:bodyPr lIns="91425" tIns="91425" rIns="91425" bIns="91425" anchor="ctr" anchorCtr="0">
            <a:noAutofit/>
          </a:bodyPr>
          <a:lstStyle/>
          <a:p>
            <a:pPr lvl="0" rtl="0">
              <a:spcBef>
                <a:spcPts val="0"/>
              </a:spcBef>
              <a:buNone/>
            </a:pPr>
            <a:fld id="{00000000-1234-1234-1234-123412341234}" type="slidenum">
              <a:rPr lang="en">
                <a:solidFill>
                  <a:schemeClr val="dk2"/>
                </a:solidFill>
              </a:rPr>
              <a:t>‹#›</a:t>
            </a:fld>
            <a:endParaRPr lang="en">
              <a:solidFill>
                <a:schemeClr val="dk2"/>
              </a:solidFil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Title and body">
    <p:spTree>
      <p:nvGrpSpPr>
        <p:cNvPr id="1" name="Shape 16"/>
        <p:cNvGrpSpPr/>
        <p:nvPr/>
      </p:nvGrpSpPr>
      <p:grpSpPr>
        <a:xfrm>
          <a:off x="0" y="0"/>
          <a:ext cx="0" cy="0"/>
          <a:chOff x="0" y="0"/>
          <a:chExt cx="0" cy="0"/>
        </a:xfrm>
      </p:grpSpPr>
      <p:sp>
        <p:nvSpPr>
          <p:cNvPr id="17" name="Shape 17"/>
          <p:cNvSpPr txBox="1">
            <a:spLocks noGrp="1"/>
          </p:cNvSpPr>
          <p:nvPr>
            <p:ph type="title"/>
          </p:nvPr>
        </p:nvSpPr>
        <p:spPr>
          <a:xfrm>
            <a:off x="311700" y="445025"/>
            <a:ext cx="8520600" cy="572700"/>
          </a:xfrm>
          <a:prstGeom prst="rect">
            <a:avLst/>
          </a:prstGeom>
        </p:spPr>
        <p:txBody>
          <a:bodyPr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18" name="Shape 18"/>
          <p:cNvSpPr txBox="1">
            <a:spLocks noGrp="1"/>
          </p:cNvSpPr>
          <p:nvPr>
            <p:ph type="body" idx="1"/>
          </p:nvPr>
        </p:nvSpPr>
        <p:spPr>
          <a:xfrm>
            <a:off x="311700" y="1152475"/>
            <a:ext cx="8520600" cy="3416400"/>
          </a:xfrm>
          <a:prstGeom prst="rect">
            <a:avLst/>
          </a:prstGeom>
        </p:spPr>
        <p:txBody>
          <a:bodyPr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19" name="Shape 19"/>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ColTx">
  <p:cSld name="Title and two columns">
    <p:spTree>
      <p:nvGrpSpPr>
        <p:cNvPr id="1" name="Shape 20"/>
        <p:cNvGrpSpPr/>
        <p:nvPr/>
      </p:nvGrpSpPr>
      <p:grpSpPr>
        <a:xfrm>
          <a:off x="0" y="0"/>
          <a:ext cx="0" cy="0"/>
          <a:chOff x="0" y="0"/>
          <a:chExt cx="0" cy="0"/>
        </a:xfrm>
      </p:grpSpPr>
      <p:sp>
        <p:nvSpPr>
          <p:cNvPr id="21" name="Shape 21"/>
          <p:cNvSpPr txBox="1">
            <a:spLocks noGrp="1"/>
          </p:cNvSpPr>
          <p:nvPr>
            <p:ph type="title"/>
          </p:nvPr>
        </p:nvSpPr>
        <p:spPr>
          <a:xfrm>
            <a:off x="311700" y="445025"/>
            <a:ext cx="8520600" cy="572700"/>
          </a:xfrm>
          <a:prstGeom prst="rect">
            <a:avLst/>
          </a:prstGeom>
        </p:spPr>
        <p:txBody>
          <a:bodyPr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22" name="Shape 22"/>
          <p:cNvSpPr txBox="1">
            <a:spLocks noGrp="1"/>
          </p:cNvSpPr>
          <p:nvPr>
            <p:ph type="body" idx="1"/>
          </p:nvPr>
        </p:nvSpPr>
        <p:spPr>
          <a:xfrm>
            <a:off x="311700" y="1152475"/>
            <a:ext cx="3999900" cy="3416400"/>
          </a:xfrm>
          <a:prstGeom prst="rect">
            <a:avLst/>
          </a:prstGeom>
        </p:spPr>
        <p:txBody>
          <a:bodyPr lIns="91425" tIns="91425" rIns="91425" bIns="91425" anchor="t" anchorCtr="0"/>
          <a:lstStyle>
            <a:lvl1pPr lvl="0">
              <a:spcBef>
                <a:spcPts val="0"/>
              </a:spcBef>
              <a:buSzPct val="100000"/>
              <a:defRPr sz="14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a:endParaRPr/>
          </a:p>
        </p:txBody>
      </p:sp>
      <p:sp>
        <p:nvSpPr>
          <p:cNvPr id="23" name="Shape 23"/>
          <p:cNvSpPr txBox="1">
            <a:spLocks noGrp="1"/>
          </p:cNvSpPr>
          <p:nvPr>
            <p:ph type="body" idx="2"/>
          </p:nvPr>
        </p:nvSpPr>
        <p:spPr>
          <a:xfrm>
            <a:off x="4832400" y="1152475"/>
            <a:ext cx="3999900" cy="3416400"/>
          </a:xfrm>
          <a:prstGeom prst="rect">
            <a:avLst/>
          </a:prstGeom>
        </p:spPr>
        <p:txBody>
          <a:bodyPr lIns="91425" tIns="91425" rIns="91425" bIns="91425" anchor="t" anchorCtr="0"/>
          <a:lstStyle>
            <a:lvl1pPr lvl="0">
              <a:spcBef>
                <a:spcPts val="0"/>
              </a:spcBef>
              <a:buSzPct val="100000"/>
              <a:defRPr sz="14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a:endParaRPr/>
          </a:p>
        </p:txBody>
      </p:sp>
      <p:sp>
        <p:nvSpPr>
          <p:cNvPr id="24" name="Shape 24"/>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25"/>
        <p:cNvGrpSpPr/>
        <p:nvPr/>
      </p:nvGrpSpPr>
      <p:grpSpPr>
        <a:xfrm>
          <a:off x="0" y="0"/>
          <a:ext cx="0" cy="0"/>
          <a:chOff x="0" y="0"/>
          <a:chExt cx="0" cy="0"/>
        </a:xfrm>
      </p:grpSpPr>
      <p:sp>
        <p:nvSpPr>
          <p:cNvPr id="26" name="Shape 26"/>
          <p:cNvSpPr txBox="1">
            <a:spLocks noGrp="1"/>
          </p:cNvSpPr>
          <p:nvPr>
            <p:ph type="title"/>
          </p:nvPr>
        </p:nvSpPr>
        <p:spPr>
          <a:xfrm>
            <a:off x="311700" y="445025"/>
            <a:ext cx="8520600" cy="572700"/>
          </a:xfrm>
          <a:prstGeom prst="rect">
            <a:avLst/>
          </a:prstGeom>
        </p:spPr>
        <p:txBody>
          <a:bodyPr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27" name="Shape 27"/>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cSld name="One column text">
    <p:spTree>
      <p:nvGrpSpPr>
        <p:cNvPr id="1" name="Shape 28"/>
        <p:cNvGrpSpPr/>
        <p:nvPr/>
      </p:nvGrpSpPr>
      <p:grpSpPr>
        <a:xfrm>
          <a:off x="0" y="0"/>
          <a:ext cx="0" cy="0"/>
          <a:chOff x="0" y="0"/>
          <a:chExt cx="0" cy="0"/>
        </a:xfrm>
      </p:grpSpPr>
      <p:sp>
        <p:nvSpPr>
          <p:cNvPr id="29" name="Shape 29"/>
          <p:cNvSpPr txBox="1">
            <a:spLocks noGrp="1"/>
          </p:cNvSpPr>
          <p:nvPr>
            <p:ph type="title"/>
          </p:nvPr>
        </p:nvSpPr>
        <p:spPr>
          <a:xfrm>
            <a:off x="311700" y="555600"/>
            <a:ext cx="2808000" cy="755700"/>
          </a:xfrm>
          <a:prstGeom prst="rect">
            <a:avLst/>
          </a:prstGeom>
        </p:spPr>
        <p:txBody>
          <a:bodyPr lIns="91425" tIns="91425" rIns="91425" bIns="91425" anchor="b" anchorCtr="0"/>
          <a:lstStyle>
            <a:lvl1pPr lvl="0">
              <a:spcBef>
                <a:spcPts val="0"/>
              </a:spcBef>
              <a:buSzPct val="100000"/>
              <a:defRPr sz="2400"/>
            </a:lvl1pPr>
            <a:lvl2pPr lvl="1">
              <a:spcBef>
                <a:spcPts val="0"/>
              </a:spcBef>
              <a:buSzPct val="100000"/>
              <a:defRPr sz="2400"/>
            </a:lvl2pPr>
            <a:lvl3pPr lvl="2">
              <a:spcBef>
                <a:spcPts val="0"/>
              </a:spcBef>
              <a:buSzPct val="100000"/>
              <a:defRPr sz="2400"/>
            </a:lvl3pPr>
            <a:lvl4pPr lvl="3">
              <a:spcBef>
                <a:spcPts val="0"/>
              </a:spcBef>
              <a:buSzPct val="100000"/>
              <a:defRPr sz="2400"/>
            </a:lvl4pPr>
            <a:lvl5pPr lvl="4">
              <a:spcBef>
                <a:spcPts val="0"/>
              </a:spcBef>
              <a:buSzPct val="100000"/>
              <a:defRPr sz="2400"/>
            </a:lvl5pPr>
            <a:lvl6pPr lvl="5">
              <a:spcBef>
                <a:spcPts val="0"/>
              </a:spcBef>
              <a:buSzPct val="100000"/>
              <a:defRPr sz="2400"/>
            </a:lvl6pPr>
            <a:lvl7pPr lvl="6">
              <a:spcBef>
                <a:spcPts val="0"/>
              </a:spcBef>
              <a:buSzPct val="100000"/>
              <a:defRPr sz="2400"/>
            </a:lvl7pPr>
            <a:lvl8pPr lvl="7">
              <a:spcBef>
                <a:spcPts val="0"/>
              </a:spcBef>
              <a:buSzPct val="100000"/>
              <a:defRPr sz="2400"/>
            </a:lvl8pPr>
            <a:lvl9pPr lvl="8">
              <a:spcBef>
                <a:spcPts val="0"/>
              </a:spcBef>
              <a:buSzPct val="100000"/>
              <a:defRPr sz="2400"/>
            </a:lvl9pPr>
          </a:lstStyle>
          <a:p>
            <a:endParaRPr/>
          </a:p>
        </p:txBody>
      </p:sp>
      <p:sp>
        <p:nvSpPr>
          <p:cNvPr id="30" name="Shape 30"/>
          <p:cNvSpPr txBox="1">
            <a:spLocks noGrp="1"/>
          </p:cNvSpPr>
          <p:nvPr>
            <p:ph type="body" idx="1"/>
          </p:nvPr>
        </p:nvSpPr>
        <p:spPr>
          <a:xfrm>
            <a:off x="311700" y="1389600"/>
            <a:ext cx="2808000" cy="3179400"/>
          </a:xfrm>
          <a:prstGeom prst="rect">
            <a:avLst/>
          </a:prstGeom>
        </p:spPr>
        <p:txBody>
          <a:bodyPr lIns="91425" tIns="91425" rIns="91425" bIns="91425" anchor="t" anchorCtr="0"/>
          <a:lstStyle>
            <a:lvl1pPr lvl="0">
              <a:spcBef>
                <a:spcPts val="0"/>
              </a:spcBef>
              <a:buSzPct val="100000"/>
              <a:defRPr sz="12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a:endParaRPr/>
          </a:p>
        </p:txBody>
      </p:sp>
      <p:sp>
        <p:nvSpPr>
          <p:cNvPr id="31" name="Shape 31"/>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cSld name="Main point">
    <p:spTree>
      <p:nvGrpSpPr>
        <p:cNvPr id="1" name="Shape 32"/>
        <p:cNvGrpSpPr/>
        <p:nvPr/>
      </p:nvGrpSpPr>
      <p:grpSpPr>
        <a:xfrm>
          <a:off x="0" y="0"/>
          <a:ext cx="0" cy="0"/>
          <a:chOff x="0" y="0"/>
          <a:chExt cx="0" cy="0"/>
        </a:xfrm>
      </p:grpSpPr>
      <p:sp>
        <p:nvSpPr>
          <p:cNvPr id="33" name="Shape 33"/>
          <p:cNvSpPr txBox="1">
            <a:spLocks noGrp="1"/>
          </p:cNvSpPr>
          <p:nvPr>
            <p:ph type="title"/>
          </p:nvPr>
        </p:nvSpPr>
        <p:spPr>
          <a:xfrm>
            <a:off x="490250" y="450150"/>
            <a:ext cx="6367800" cy="4090800"/>
          </a:xfrm>
          <a:prstGeom prst="rect">
            <a:avLst/>
          </a:prstGeom>
        </p:spPr>
        <p:txBody>
          <a:bodyPr lIns="91425" tIns="91425" rIns="91425" bIns="91425" anchor="ctr" anchorCtr="0"/>
          <a:lstStyle>
            <a:lvl1pPr lvl="0">
              <a:spcBef>
                <a:spcPts val="0"/>
              </a:spcBef>
              <a:buSzPct val="100000"/>
              <a:defRPr sz="4800"/>
            </a:lvl1pPr>
            <a:lvl2pPr lvl="1">
              <a:spcBef>
                <a:spcPts val="0"/>
              </a:spcBef>
              <a:buSzPct val="100000"/>
              <a:defRPr sz="4800"/>
            </a:lvl2pPr>
            <a:lvl3pPr lvl="2">
              <a:spcBef>
                <a:spcPts val="0"/>
              </a:spcBef>
              <a:buSzPct val="100000"/>
              <a:defRPr sz="4800"/>
            </a:lvl3pPr>
            <a:lvl4pPr lvl="3">
              <a:spcBef>
                <a:spcPts val="0"/>
              </a:spcBef>
              <a:buSzPct val="100000"/>
              <a:defRPr sz="4800"/>
            </a:lvl4pPr>
            <a:lvl5pPr lvl="4">
              <a:spcBef>
                <a:spcPts val="0"/>
              </a:spcBef>
              <a:buSzPct val="100000"/>
              <a:defRPr sz="4800"/>
            </a:lvl5pPr>
            <a:lvl6pPr lvl="5">
              <a:spcBef>
                <a:spcPts val="0"/>
              </a:spcBef>
              <a:buSzPct val="100000"/>
              <a:defRPr sz="4800"/>
            </a:lvl6pPr>
            <a:lvl7pPr lvl="6">
              <a:spcBef>
                <a:spcPts val="0"/>
              </a:spcBef>
              <a:buSzPct val="100000"/>
              <a:defRPr sz="4800"/>
            </a:lvl7pPr>
            <a:lvl8pPr lvl="7">
              <a:spcBef>
                <a:spcPts val="0"/>
              </a:spcBef>
              <a:buSzPct val="100000"/>
              <a:defRPr sz="4800"/>
            </a:lvl8pPr>
            <a:lvl9pPr lvl="8">
              <a:spcBef>
                <a:spcPts val="0"/>
              </a:spcBef>
              <a:buSzPct val="100000"/>
              <a:defRPr sz="4800"/>
            </a:lvl9pPr>
          </a:lstStyle>
          <a:p>
            <a:endParaRPr/>
          </a:p>
        </p:txBody>
      </p:sp>
      <p:sp>
        <p:nvSpPr>
          <p:cNvPr id="34" name="Shape 34"/>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cSld name="Section title and description">
    <p:spTree>
      <p:nvGrpSpPr>
        <p:cNvPr id="1" name="Shape 35"/>
        <p:cNvGrpSpPr/>
        <p:nvPr/>
      </p:nvGrpSpPr>
      <p:grpSpPr>
        <a:xfrm>
          <a:off x="0" y="0"/>
          <a:ext cx="0" cy="0"/>
          <a:chOff x="0" y="0"/>
          <a:chExt cx="0" cy="0"/>
        </a:xfrm>
      </p:grpSpPr>
      <p:sp>
        <p:nvSpPr>
          <p:cNvPr id="36" name="Shape 36"/>
          <p:cNvSpPr/>
          <p:nvPr/>
        </p:nvSpPr>
        <p:spPr>
          <a:xfrm>
            <a:off x="4572000" y="-125"/>
            <a:ext cx="4572000" cy="5143500"/>
          </a:xfrm>
          <a:prstGeom prst="rect">
            <a:avLst/>
          </a:prstGeom>
          <a:solidFill>
            <a:schemeClr val="lt2"/>
          </a:solidFill>
          <a:ln>
            <a:noFill/>
          </a:ln>
        </p:spPr>
        <p:txBody>
          <a:bodyPr lIns="91425" tIns="91425" rIns="91425" bIns="91425" anchor="ctr" anchorCtr="0">
            <a:noAutofit/>
          </a:bodyPr>
          <a:lstStyle/>
          <a:p>
            <a:pPr lvl="0">
              <a:spcBef>
                <a:spcPts val="0"/>
              </a:spcBef>
              <a:buNone/>
            </a:pPr>
            <a:endParaRPr/>
          </a:p>
        </p:txBody>
      </p:sp>
      <p:sp>
        <p:nvSpPr>
          <p:cNvPr id="37" name="Shape 37"/>
          <p:cNvSpPr txBox="1">
            <a:spLocks noGrp="1"/>
          </p:cNvSpPr>
          <p:nvPr>
            <p:ph type="title"/>
          </p:nvPr>
        </p:nvSpPr>
        <p:spPr>
          <a:xfrm>
            <a:off x="265500" y="1233175"/>
            <a:ext cx="4045200" cy="1482300"/>
          </a:xfrm>
          <a:prstGeom prst="rect">
            <a:avLst/>
          </a:prstGeom>
        </p:spPr>
        <p:txBody>
          <a:bodyPr lIns="91425" tIns="91425" rIns="91425" bIns="91425" anchor="b" anchorCtr="0"/>
          <a:lstStyle>
            <a:lvl1pPr lvl="0" algn="ctr">
              <a:spcBef>
                <a:spcPts val="0"/>
              </a:spcBef>
              <a:buSzPct val="100000"/>
              <a:defRPr sz="4200"/>
            </a:lvl1pPr>
            <a:lvl2pPr lvl="1" algn="ctr">
              <a:spcBef>
                <a:spcPts val="0"/>
              </a:spcBef>
              <a:buSzPct val="100000"/>
              <a:defRPr sz="4200"/>
            </a:lvl2pPr>
            <a:lvl3pPr lvl="2" algn="ctr">
              <a:spcBef>
                <a:spcPts val="0"/>
              </a:spcBef>
              <a:buSzPct val="100000"/>
              <a:defRPr sz="4200"/>
            </a:lvl3pPr>
            <a:lvl4pPr lvl="3" algn="ctr">
              <a:spcBef>
                <a:spcPts val="0"/>
              </a:spcBef>
              <a:buSzPct val="100000"/>
              <a:defRPr sz="4200"/>
            </a:lvl4pPr>
            <a:lvl5pPr lvl="4" algn="ctr">
              <a:spcBef>
                <a:spcPts val="0"/>
              </a:spcBef>
              <a:buSzPct val="100000"/>
              <a:defRPr sz="4200"/>
            </a:lvl5pPr>
            <a:lvl6pPr lvl="5" algn="ctr">
              <a:spcBef>
                <a:spcPts val="0"/>
              </a:spcBef>
              <a:buSzPct val="100000"/>
              <a:defRPr sz="4200"/>
            </a:lvl6pPr>
            <a:lvl7pPr lvl="6" algn="ctr">
              <a:spcBef>
                <a:spcPts val="0"/>
              </a:spcBef>
              <a:buSzPct val="100000"/>
              <a:defRPr sz="4200"/>
            </a:lvl7pPr>
            <a:lvl8pPr lvl="7" algn="ctr">
              <a:spcBef>
                <a:spcPts val="0"/>
              </a:spcBef>
              <a:buSzPct val="100000"/>
              <a:defRPr sz="4200"/>
            </a:lvl8pPr>
            <a:lvl9pPr lvl="8" algn="ctr">
              <a:spcBef>
                <a:spcPts val="0"/>
              </a:spcBef>
              <a:buSzPct val="100000"/>
              <a:defRPr sz="4200"/>
            </a:lvl9pPr>
          </a:lstStyle>
          <a:p>
            <a:endParaRPr/>
          </a:p>
        </p:txBody>
      </p:sp>
      <p:sp>
        <p:nvSpPr>
          <p:cNvPr id="38" name="Shape 38"/>
          <p:cNvSpPr txBox="1">
            <a:spLocks noGrp="1"/>
          </p:cNvSpPr>
          <p:nvPr>
            <p:ph type="subTitle" idx="1"/>
          </p:nvPr>
        </p:nvSpPr>
        <p:spPr>
          <a:xfrm>
            <a:off x="265500" y="2803075"/>
            <a:ext cx="4045200" cy="1235100"/>
          </a:xfrm>
          <a:prstGeom prst="rect">
            <a:avLst/>
          </a:prstGeom>
        </p:spPr>
        <p:txBody>
          <a:bodyPr lIns="91425" tIns="91425" rIns="91425" bIns="91425" anchor="t" anchorCtr="0"/>
          <a:lstStyle>
            <a:lvl1pPr lvl="0" algn="ctr">
              <a:lnSpc>
                <a:spcPct val="100000"/>
              </a:lnSpc>
              <a:spcBef>
                <a:spcPts val="0"/>
              </a:spcBef>
              <a:spcAft>
                <a:spcPts val="0"/>
              </a:spcAft>
              <a:buSzPct val="100000"/>
              <a:buNone/>
              <a:defRPr sz="2100"/>
            </a:lvl1pPr>
            <a:lvl2pPr lvl="1" algn="ctr">
              <a:lnSpc>
                <a:spcPct val="100000"/>
              </a:lnSpc>
              <a:spcBef>
                <a:spcPts val="0"/>
              </a:spcBef>
              <a:spcAft>
                <a:spcPts val="0"/>
              </a:spcAft>
              <a:buSzPct val="100000"/>
              <a:buNone/>
              <a:defRPr sz="2100"/>
            </a:lvl2pPr>
            <a:lvl3pPr lvl="2" algn="ctr">
              <a:lnSpc>
                <a:spcPct val="100000"/>
              </a:lnSpc>
              <a:spcBef>
                <a:spcPts val="0"/>
              </a:spcBef>
              <a:spcAft>
                <a:spcPts val="0"/>
              </a:spcAft>
              <a:buSzPct val="100000"/>
              <a:buNone/>
              <a:defRPr sz="2100"/>
            </a:lvl3pPr>
            <a:lvl4pPr lvl="3" algn="ctr">
              <a:lnSpc>
                <a:spcPct val="100000"/>
              </a:lnSpc>
              <a:spcBef>
                <a:spcPts val="0"/>
              </a:spcBef>
              <a:spcAft>
                <a:spcPts val="0"/>
              </a:spcAft>
              <a:buSzPct val="100000"/>
              <a:buNone/>
              <a:defRPr sz="2100"/>
            </a:lvl4pPr>
            <a:lvl5pPr lvl="4" algn="ctr">
              <a:lnSpc>
                <a:spcPct val="100000"/>
              </a:lnSpc>
              <a:spcBef>
                <a:spcPts val="0"/>
              </a:spcBef>
              <a:spcAft>
                <a:spcPts val="0"/>
              </a:spcAft>
              <a:buSzPct val="100000"/>
              <a:buNone/>
              <a:defRPr sz="2100"/>
            </a:lvl5pPr>
            <a:lvl6pPr lvl="5" algn="ctr">
              <a:lnSpc>
                <a:spcPct val="100000"/>
              </a:lnSpc>
              <a:spcBef>
                <a:spcPts val="0"/>
              </a:spcBef>
              <a:spcAft>
                <a:spcPts val="0"/>
              </a:spcAft>
              <a:buSzPct val="100000"/>
              <a:buNone/>
              <a:defRPr sz="2100"/>
            </a:lvl6pPr>
            <a:lvl7pPr lvl="6" algn="ctr">
              <a:lnSpc>
                <a:spcPct val="100000"/>
              </a:lnSpc>
              <a:spcBef>
                <a:spcPts val="0"/>
              </a:spcBef>
              <a:spcAft>
                <a:spcPts val="0"/>
              </a:spcAft>
              <a:buSzPct val="100000"/>
              <a:buNone/>
              <a:defRPr sz="2100"/>
            </a:lvl7pPr>
            <a:lvl8pPr lvl="7" algn="ctr">
              <a:lnSpc>
                <a:spcPct val="100000"/>
              </a:lnSpc>
              <a:spcBef>
                <a:spcPts val="0"/>
              </a:spcBef>
              <a:spcAft>
                <a:spcPts val="0"/>
              </a:spcAft>
              <a:buSzPct val="100000"/>
              <a:buNone/>
              <a:defRPr sz="2100"/>
            </a:lvl8pPr>
            <a:lvl9pPr lvl="8" algn="ctr">
              <a:lnSpc>
                <a:spcPct val="100000"/>
              </a:lnSpc>
              <a:spcBef>
                <a:spcPts val="0"/>
              </a:spcBef>
              <a:spcAft>
                <a:spcPts val="0"/>
              </a:spcAft>
              <a:buSzPct val="100000"/>
              <a:buNone/>
              <a:defRPr sz="2100"/>
            </a:lvl9pPr>
          </a:lstStyle>
          <a:p>
            <a:endParaRPr/>
          </a:p>
        </p:txBody>
      </p:sp>
      <p:sp>
        <p:nvSpPr>
          <p:cNvPr id="39" name="Shape 39"/>
          <p:cNvSpPr txBox="1">
            <a:spLocks noGrp="1"/>
          </p:cNvSpPr>
          <p:nvPr>
            <p:ph type="body" idx="2"/>
          </p:nvPr>
        </p:nvSpPr>
        <p:spPr>
          <a:xfrm>
            <a:off x="4939500" y="724075"/>
            <a:ext cx="3837000" cy="3695100"/>
          </a:xfrm>
          <a:prstGeom prst="rect">
            <a:avLst/>
          </a:prstGeom>
        </p:spPr>
        <p:txBody>
          <a:bodyPr lIns="91425" tIns="91425" rIns="91425" bIns="91425" anchor="ctr"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40" name="Shape 40"/>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cSld name="Caption">
    <p:spTree>
      <p:nvGrpSpPr>
        <p:cNvPr id="1" name="Shape 41"/>
        <p:cNvGrpSpPr/>
        <p:nvPr/>
      </p:nvGrpSpPr>
      <p:grpSpPr>
        <a:xfrm>
          <a:off x="0" y="0"/>
          <a:ext cx="0" cy="0"/>
          <a:chOff x="0" y="0"/>
          <a:chExt cx="0" cy="0"/>
        </a:xfrm>
      </p:grpSpPr>
      <p:sp>
        <p:nvSpPr>
          <p:cNvPr id="42" name="Shape 42"/>
          <p:cNvSpPr txBox="1">
            <a:spLocks noGrp="1"/>
          </p:cNvSpPr>
          <p:nvPr>
            <p:ph type="body" idx="1"/>
          </p:nvPr>
        </p:nvSpPr>
        <p:spPr>
          <a:xfrm>
            <a:off x="311700" y="4230575"/>
            <a:ext cx="5998800" cy="605100"/>
          </a:xfrm>
          <a:prstGeom prst="rect">
            <a:avLst/>
          </a:prstGeom>
        </p:spPr>
        <p:txBody>
          <a:bodyPr lIns="91425" tIns="91425" rIns="91425" bIns="91425" anchor="ctr" anchorCtr="0"/>
          <a:lstStyle>
            <a:lvl1pPr lvl="0">
              <a:lnSpc>
                <a:spcPct val="100000"/>
              </a:lnSpc>
              <a:spcBef>
                <a:spcPts val="0"/>
              </a:spcBef>
              <a:spcAft>
                <a:spcPts val="0"/>
              </a:spcAft>
              <a:buNone/>
              <a:defRPr/>
            </a:lvl1pPr>
          </a:lstStyle>
          <a:p>
            <a:endParaRPr/>
          </a:p>
        </p:txBody>
      </p:sp>
      <p:sp>
        <p:nvSpPr>
          <p:cNvPr id="43" name="Shape 43"/>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Shape 6"/>
          <p:cNvSpPr txBox="1">
            <a:spLocks noGrp="1"/>
          </p:cNvSpPr>
          <p:nvPr>
            <p:ph type="title"/>
          </p:nvPr>
        </p:nvSpPr>
        <p:spPr>
          <a:xfrm>
            <a:off x="311700" y="445025"/>
            <a:ext cx="8520600" cy="572700"/>
          </a:xfrm>
          <a:prstGeom prst="rect">
            <a:avLst/>
          </a:prstGeom>
          <a:noFill/>
          <a:ln>
            <a:noFill/>
          </a:ln>
        </p:spPr>
        <p:txBody>
          <a:bodyPr lIns="91425" tIns="91425" rIns="91425" bIns="91425" anchor="t" anchorCtr="0"/>
          <a:lstStyle>
            <a:lvl1pPr lvl="0">
              <a:spcBef>
                <a:spcPts val="0"/>
              </a:spcBef>
              <a:buClr>
                <a:schemeClr val="dk1"/>
              </a:buClr>
              <a:buSzPct val="100000"/>
              <a:buNone/>
              <a:defRPr sz="2800">
                <a:solidFill>
                  <a:schemeClr val="dk1"/>
                </a:solidFill>
              </a:defRPr>
            </a:lvl1pPr>
            <a:lvl2pPr lvl="1">
              <a:spcBef>
                <a:spcPts val="0"/>
              </a:spcBef>
              <a:buClr>
                <a:schemeClr val="dk1"/>
              </a:buClr>
              <a:buSzPct val="100000"/>
              <a:buNone/>
              <a:defRPr sz="2800">
                <a:solidFill>
                  <a:schemeClr val="dk1"/>
                </a:solidFill>
              </a:defRPr>
            </a:lvl2pPr>
            <a:lvl3pPr lvl="2">
              <a:spcBef>
                <a:spcPts val="0"/>
              </a:spcBef>
              <a:buClr>
                <a:schemeClr val="dk1"/>
              </a:buClr>
              <a:buSzPct val="100000"/>
              <a:buNone/>
              <a:defRPr sz="2800">
                <a:solidFill>
                  <a:schemeClr val="dk1"/>
                </a:solidFill>
              </a:defRPr>
            </a:lvl3pPr>
            <a:lvl4pPr lvl="3">
              <a:spcBef>
                <a:spcPts val="0"/>
              </a:spcBef>
              <a:buClr>
                <a:schemeClr val="dk1"/>
              </a:buClr>
              <a:buSzPct val="100000"/>
              <a:buNone/>
              <a:defRPr sz="2800">
                <a:solidFill>
                  <a:schemeClr val="dk1"/>
                </a:solidFill>
              </a:defRPr>
            </a:lvl4pPr>
            <a:lvl5pPr lvl="4">
              <a:spcBef>
                <a:spcPts val="0"/>
              </a:spcBef>
              <a:buClr>
                <a:schemeClr val="dk1"/>
              </a:buClr>
              <a:buSzPct val="100000"/>
              <a:buNone/>
              <a:defRPr sz="2800">
                <a:solidFill>
                  <a:schemeClr val="dk1"/>
                </a:solidFill>
              </a:defRPr>
            </a:lvl5pPr>
            <a:lvl6pPr lvl="5">
              <a:spcBef>
                <a:spcPts val="0"/>
              </a:spcBef>
              <a:buClr>
                <a:schemeClr val="dk1"/>
              </a:buClr>
              <a:buSzPct val="100000"/>
              <a:buNone/>
              <a:defRPr sz="2800">
                <a:solidFill>
                  <a:schemeClr val="dk1"/>
                </a:solidFill>
              </a:defRPr>
            </a:lvl6pPr>
            <a:lvl7pPr lvl="6">
              <a:spcBef>
                <a:spcPts val="0"/>
              </a:spcBef>
              <a:buClr>
                <a:schemeClr val="dk1"/>
              </a:buClr>
              <a:buSzPct val="100000"/>
              <a:buNone/>
              <a:defRPr sz="2800">
                <a:solidFill>
                  <a:schemeClr val="dk1"/>
                </a:solidFill>
              </a:defRPr>
            </a:lvl7pPr>
            <a:lvl8pPr lvl="7">
              <a:spcBef>
                <a:spcPts val="0"/>
              </a:spcBef>
              <a:buClr>
                <a:schemeClr val="dk1"/>
              </a:buClr>
              <a:buSzPct val="100000"/>
              <a:buNone/>
              <a:defRPr sz="2800">
                <a:solidFill>
                  <a:schemeClr val="dk1"/>
                </a:solidFill>
              </a:defRPr>
            </a:lvl8pPr>
            <a:lvl9pPr lvl="8">
              <a:spcBef>
                <a:spcPts val="0"/>
              </a:spcBef>
              <a:buClr>
                <a:schemeClr val="dk1"/>
              </a:buClr>
              <a:buSzPct val="100000"/>
              <a:buNone/>
              <a:defRPr sz="2800">
                <a:solidFill>
                  <a:schemeClr val="dk1"/>
                </a:solidFill>
              </a:defRPr>
            </a:lvl9pPr>
          </a:lstStyle>
          <a:p>
            <a:endParaRPr/>
          </a:p>
        </p:txBody>
      </p:sp>
      <p:sp>
        <p:nvSpPr>
          <p:cNvPr id="7" name="Shape 7"/>
          <p:cNvSpPr txBox="1">
            <a:spLocks noGrp="1"/>
          </p:cNvSpPr>
          <p:nvPr>
            <p:ph type="body" idx="1"/>
          </p:nvPr>
        </p:nvSpPr>
        <p:spPr>
          <a:xfrm>
            <a:off x="311700" y="1152475"/>
            <a:ext cx="8520600" cy="3416400"/>
          </a:xfrm>
          <a:prstGeom prst="rect">
            <a:avLst/>
          </a:prstGeom>
          <a:noFill/>
          <a:ln>
            <a:noFill/>
          </a:ln>
        </p:spPr>
        <p:txBody>
          <a:bodyPr lIns="91425" tIns="91425" rIns="91425" bIns="91425" anchor="t" anchorCtr="0"/>
          <a:lstStyle>
            <a:lvl1pPr lvl="0">
              <a:lnSpc>
                <a:spcPct val="115000"/>
              </a:lnSpc>
              <a:spcBef>
                <a:spcPts val="0"/>
              </a:spcBef>
              <a:spcAft>
                <a:spcPts val="1600"/>
              </a:spcAft>
              <a:buClr>
                <a:schemeClr val="dk2"/>
              </a:buClr>
              <a:buSzPct val="100000"/>
              <a:defRPr sz="1800">
                <a:solidFill>
                  <a:schemeClr val="dk2"/>
                </a:solidFill>
              </a:defRPr>
            </a:lvl1pPr>
            <a:lvl2pPr lvl="1">
              <a:lnSpc>
                <a:spcPct val="115000"/>
              </a:lnSpc>
              <a:spcBef>
                <a:spcPts val="0"/>
              </a:spcBef>
              <a:spcAft>
                <a:spcPts val="1600"/>
              </a:spcAft>
              <a:buClr>
                <a:schemeClr val="dk2"/>
              </a:buClr>
              <a:defRPr>
                <a:solidFill>
                  <a:schemeClr val="dk2"/>
                </a:solidFill>
              </a:defRPr>
            </a:lvl2pPr>
            <a:lvl3pPr lvl="2">
              <a:lnSpc>
                <a:spcPct val="115000"/>
              </a:lnSpc>
              <a:spcBef>
                <a:spcPts val="0"/>
              </a:spcBef>
              <a:spcAft>
                <a:spcPts val="1600"/>
              </a:spcAft>
              <a:buClr>
                <a:schemeClr val="dk2"/>
              </a:buClr>
              <a:defRPr>
                <a:solidFill>
                  <a:schemeClr val="dk2"/>
                </a:solidFill>
              </a:defRPr>
            </a:lvl3pPr>
            <a:lvl4pPr lvl="3">
              <a:lnSpc>
                <a:spcPct val="115000"/>
              </a:lnSpc>
              <a:spcBef>
                <a:spcPts val="0"/>
              </a:spcBef>
              <a:spcAft>
                <a:spcPts val="1600"/>
              </a:spcAft>
              <a:buClr>
                <a:schemeClr val="dk2"/>
              </a:buClr>
              <a:defRPr>
                <a:solidFill>
                  <a:schemeClr val="dk2"/>
                </a:solidFill>
              </a:defRPr>
            </a:lvl4pPr>
            <a:lvl5pPr lvl="4">
              <a:lnSpc>
                <a:spcPct val="115000"/>
              </a:lnSpc>
              <a:spcBef>
                <a:spcPts val="0"/>
              </a:spcBef>
              <a:spcAft>
                <a:spcPts val="1600"/>
              </a:spcAft>
              <a:buClr>
                <a:schemeClr val="dk2"/>
              </a:buClr>
              <a:defRPr>
                <a:solidFill>
                  <a:schemeClr val="dk2"/>
                </a:solidFill>
              </a:defRPr>
            </a:lvl5pPr>
            <a:lvl6pPr lvl="5">
              <a:lnSpc>
                <a:spcPct val="115000"/>
              </a:lnSpc>
              <a:spcBef>
                <a:spcPts val="0"/>
              </a:spcBef>
              <a:spcAft>
                <a:spcPts val="1600"/>
              </a:spcAft>
              <a:buClr>
                <a:schemeClr val="dk2"/>
              </a:buClr>
              <a:defRPr>
                <a:solidFill>
                  <a:schemeClr val="dk2"/>
                </a:solidFill>
              </a:defRPr>
            </a:lvl6pPr>
            <a:lvl7pPr lvl="6">
              <a:lnSpc>
                <a:spcPct val="115000"/>
              </a:lnSpc>
              <a:spcBef>
                <a:spcPts val="0"/>
              </a:spcBef>
              <a:spcAft>
                <a:spcPts val="1600"/>
              </a:spcAft>
              <a:buClr>
                <a:schemeClr val="dk2"/>
              </a:buClr>
              <a:defRPr>
                <a:solidFill>
                  <a:schemeClr val="dk2"/>
                </a:solidFill>
              </a:defRPr>
            </a:lvl7pPr>
            <a:lvl8pPr lvl="7">
              <a:lnSpc>
                <a:spcPct val="115000"/>
              </a:lnSpc>
              <a:spcBef>
                <a:spcPts val="0"/>
              </a:spcBef>
              <a:spcAft>
                <a:spcPts val="1600"/>
              </a:spcAft>
              <a:buClr>
                <a:schemeClr val="dk2"/>
              </a:buClr>
              <a:defRPr>
                <a:solidFill>
                  <a:schemeClr val="dk2"/>
                </a:solidFill>
              </a:defRPr>
            </a:lvl8pPr>
            <a:lvl9pPr lvl="8">
              <a:lnSpc>
                <a:spcPct val="115000"/>
              </a:lnSpc>
              <a:spcBef>
                <a:spcPts val="0"/>
              </a:spcBef>
              <a:spcAft>
                <a:spcPts val="1600"/>
              </a:spcAft>
              <a:buClr>
                <a:schemeClr val="dk2"/>
              </a:buClr>
              <a:defRPr>
                <a:solidFill>
                  <a:schemeClr val="dk2"/>
                </a:solidFill>
              </a:defRPr>
            </a:lvl9pPr>
          </a:lstStyle>
          <a:p>
            <a:endParaRPr/>
          </a:p>
        </p:txBody>
      </p:sp>
      <p:sp>
        <p:nvSpPr>
          <p:cNvPr id="8" name="Shape 8"/>
          <p:cNvSpPr txBox="1">
            <a:spLocks noGrp="1"/>
          </p:cNvSpPr>
          <p:nvPr>
            <p:ph type="sldNum" idx="12"/>
          </p:nvPr>
        </p:nvSpPr>
        <p:spPr>
          <a:xfrm>
            <a:off x="8472457" y="4663216"/>
            <a:ext cx="548700" cy="393600"/>
          </a:xfrm>
          <a:prstGeom prst="rect">
            <a:avLst/>
          </a:prstGeom>
          <a:noFill/>
          <a:ln>
            <a:noFill/>
          </a:ln>
        </p:spPr>
        <p:txBody>
          <a:bodyPr lIns="91425" tIns="91425" rIns="91425" bIns="91425" anchor="ctr" anchorCtr="0">
            <a:noAutofit/>
          </a:bodyPr>
          <a:lstStyle/>
          <a:p>
            <a:pPr lvl="0" algn="r">
              <a:spcBef>
                <a:spcPts val="0"/>
              </a:spcBef>
              <a:buNone/>
            </a:pPr>
            <a:fld id="{00000000-1234-1234-1234-123412341234}" type="slidenum">
              <a:rPr lang="en" sz="1000">
                <a:solidFill>
                  <a:schemeClr val="dk2"/>
                </a:solidFill>
              </a:rPr>
              <a:t>‹#›</a:t>
            </a:fld>
            <a:endParaRPr lang="en" sz="1000">
              <a:solidFill>
                <a:schemeClr val="dk2"/>
              </a:solidFill>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0"/>
        <p:cNvGrpSpPr/>
        <p:nvPr/>
      </p:nvGrpSpPr>
      <p:grpSpPr>
        <a:xfrm>
          <a:off x="0" y="0"/>
          <a:ext cx="0" cy="0"/>
          <a:chOff x="0" y="0"/>
          <a:chExt cx="0" cy="0"/>
        </a:xfrm>
      </p:grpSpPr>
      <p:sp>
        <p:nvSpPr>
          <p:cNvPr id="51" name="Shape 51"/>
          <p:cNvSpPr txBox="1">
            <a:spLocks noGrp="1"/>
          </p:cNvSpPr>
          <p:nvPr>
            <p:ph type="title"/>
          </p:nvPr>
        </p:nvSpPr>
        <p:spPr>
          <a:xfrm>
            <a:off x="311700" y="410000"/>
            <a:ext cx="8520600" cy="607800"/>
          </a:xfrm>
          <a:prstGeom prst="rect">
            <a:avLst/>
          </a:prstGeom>
          <a:noFill/>
          <a:ln>
            <a:noFill/>
          </a:ln>
        </p:spPr>
        <p:txBody>
          <a:bodyPr lIns="91425" tIns="91425" rIns="91425" bIns="91425" anchor="t" anchorCtr="0"/>
          <a:lstStyle>
            <a:lvl1pPr lvl="0" rtl="0">
              <a:spcBef>
                <a:spcPts val="0"/>
              </a:spcBef>
              <a:buClr>
                <a:schemeClr val="dk1"/>
              </a:buClr>
              <a:buSzPct val="100000"/>
              <a:buFont typeface="Roboto"/>
              <a:buNone/>
              <a:defRPr sz="3000">
                <a:solidFill>
                  <a:schemeClr val="dk1"/>
                </a:solidFill>
                <a:latin typeface="Roboto"/>
                <a:ea typeface="Roboto"/>
                <a:cs typeface="Roboto"/>
                <a:sym typeface="Roboto"/>
              </a:defRPr>
            </a:lvl1pPr>
            <a:lvl2pPr lvl="1" rtl="0">
              <a:spcBef>
                <a:spcPts val="0"/>
              </a:spcBef>
              <a:buClr>
                <a:schemeClr val="dk1"/>
              </a:buClr>
              <a:buSzPct val="100000"/>
              <a:buFont typeface="Roboto"/>
              <a:buNone/>
              <a:defRPr sz="3000">
                <a:solidFill>
                  <a:schemeClr val="dk1"/>
                </a:solidFill>
                <a:latin typeface="Roboto"/>
                <a:ea typeface="Roboto"/>
                <a:cs typeface="Roboto"/>
                <a:sym typeface="Roboto"/>
              </a:defRPr>
            </a:lvl2pPr>
            <a:lvl3pPr lvl="2" rtl="0">
              <a:spcBef>
                <a:spcPts val="0"/>
              </a:spcBef>
              <a:buClr>
                <a:schemeClr val="dk1"/>
              </a:buClr>
              <a:buSzPct val="100000"/>
              <a:buFont typeface="Roboto"/>
              <a:buNone/>
              <a:defRPr sz="3000">
                <a:solidFill>
                  <a:schemeClr val="dk1"/>
                </a:solidFill>
                <a:latin typeface="Roboto"/>
                <a:ea typeface="Roboto"/>
                <a:cs typeface="Roboto"/>
                <a:sym typeface="Roboto"/>
              </a:defRPr>
            </a:lvl3pPr>
            <a:lvl4pPr lvl="3" rtl="0">
              <a:spcBef>
                <a:spcPts val="0"/>
              </a:spcBef>
              <a:buClr>
                <a:schemeClr val="dk1"/>
              </a:buClr>
              <a:buSzPct val="100000"/>
              <a:buFont typeface="Roboto"/>
              <a:buNone/>
              <a:defRPr sz="3000">
                <a:solidFill>
                  <a:schemeClr val="dk1"/>
                </a:solidFill>
                <a:latin typeface="Roboto"/>
                <a:ea typeface="Roboto"/>
                <a:cs typeface="Roboto"/>
                <a:sym typeface="Roboto"/>
              </a:defRPr>
            </a:lvl4pPr>
            <a:lvl5pPr lvl="4" rtl="0">
              <a:spcBef>
                <a:spcPts val="0"/>
              </a:spcBef>
              <a:buClr>
                <a:schemeClr val="dk1"/>
              </a:buClr>
              <a:buSzPct val="100000"/>
              <a:buFont typeface="Roboto"/>
              <a:buNone/>
              <a:defRPr sz="3000">
                <a:solidFill>
                  <a:schemeClr val="dk1"/>
                </a:solidFill>
                <a:latin typeface="Roboto"/>
                <a:ea typeface="Roboto"/>
                <a:cs typeface="Roboto"/>
                <a:sym typeface="Roboto"/>
              </a:defRPr>
            </a:lvl5pPr>
            <a:lvl6pPr lvl="5" rtl="0">
              <a:spcBef>
                <a:spcPts val="0"/>
              </a:spcBef>
              <a:buClr>
                <a:schemeClr val="dk1"/>
              </a:buClr>
              <a:buSzPct val="100000"/>
              <a:buFont typeface="Roboto"/>
              <a:buNone/>
              <a:defRPr sz="3000">
                <a:solidFill>
                  <a:schemeClr val="dk1"/>
                </a:solidFill>
                <a:latin typeface="Roboto"/>
                <a:ea typeface="Roboto"/>
                <a:cs typeface="Roboto"/>
                <a:sym typeface="Roboto"/>
              </a:defRPr>
            </a:lvl6pPr>
            <a:lvl7pPr lvl="6" rtl="0">
              <a:spcBef>
                <a:spcPts val="0"/>
              </a:spcBef>
              <a:buClr>
                <a:schemeClr val="dk1"/>
              </a:buClr>
              <a:buSzPct val="100000"/>
              <a:buFont typeface="Roboto"/>
              <a:buNone/>
              <a:defRPr sz="3000">
                <a:solidFill>
                  <a:schemeClr val="dk1"/>
                </a:solidFill>
                <a:latin typeface="Roboto"/>
                <a:ea typeface="Roboto"/>
                <a:cs typeface="Roboto"/>
                <a:sym typeface="Roboto"/>
              </a:defRPr>
            </a:lvl7pPr>
            <a:lvl8pPr lvl="7" rtl="0">
              <a:spcBef>
                <a:spcPts val="0"/>
              </a:spcBef>
              <a:buClr>
                <a:schemeClr val="dk1"/>
              </a:buClr>
              <a:buSzPct val="100000"/>
              <a:buFont typeface="Roboto"/>
              <a:buNone/>
              <a:defRPr sz="3000">
                <a:solidFill>
                  <a:schemeClr val="dk1"/>
                </a:solidFill>
                <a:latin typeface="Roboto"/>
                <a:ea typeface="Roboto"/>
                <a:cs typeface="Roboto"/>
                <a:sym typeface="Roboto"/>
              </a:defRPr>
            </a:lvl8pPr>
            <a:lvl9pPr lvl="8" rtl="0">
              <a:spcBef>
                <a:spcPts val="0"/>
              </a:spcBef>
              <a:buClr>
                <a:schemeClr val="dk1"/>
              </a:buClr>
              <a:buSzPct val="100000"/>
              <a:buFont typeface="Roboto"/>
              <a:buNone/>
              <a:defRPr sz="3000">
                <a:solidFill>
                  <a:schemeClr val="dk1"/>
                </a:solidFill>
                <a:latin typeface="Roboto"/>
                <a:ea typeface="Roboto"/>
                <a:cs typeface="Roboto"/>
                <a:sym typeface="Roboto"/>
              </a:defRPr>
            </a:lvl9pPr>
          </a:lstStyle>
          <a:p>
            <a:endParaRPr/>
          </a:p>
        </p:txBody>
      </p:sp>
      <p:sp>
        <p:nvSpPr>
          <p:cNvPr id="52" name="Shape 52"/>
          <p:cNvSpPr txBox="1">
            <a:spLocks noGrp="1"/>
          </p:cNvSpPr>
          <p:nvPr>
            <p:ph type="body" idx="1"/>
          </p:nvPr>
        </p:nvSpPr>
        <p:spPr>
          <a:xfrm>
            <a:off x="311700" y="1229875"/>
            <a:ext cx="8520600" cy="3339000"/>
          </a:xfrm>
          <a:prstGeom prst="rect">
            <a:avLst/>
          </a:prstGeom>
          <a:noFill/>
          <a:ln>
            <a:noFill/>
          </a:ln>
        </p:spPr>
        <p:txBody>
          <a:bodyPr lIns="91425" tIns="91425" rIns="91425" bIns="91425" anchor="t" anchorCtr="0"/>
          <a:lstStyle>
            <a:lvl1pPr lvl="0" rtl="0">
              <a:lnSpc>
                <a:spcPct val="115000"/>
              </a:lnSpc>
              <a:spcBef>
                <a:spcPts val="0"/>
              </a:spcBef>
              <a:spcAft>
                <a:spcPts val="1600"/>
              </a:spcAft>
              <a:buClr>
                <a:schemeClr val="dk2"/>
              </a:buClr>
              <a:buSzPct val="100000"/>
              <a:buFont typeface="Roboto"/>
              <a:defRPr sz="1800">
                <a:solidFill>
                  <a:schemeClr val="dk2"/>
                </a:solidFill>
                <a:latin typeface="Roboto"/>
                <a:ea typeface="Roboto"/>
                <a:cs typeface="Roboto"/>
                <a:sym typeface="Roboto"/>
              </a:defRPr>
            </a:lvl1pPr>
            <a:lvl2pPr lvl="1" rtl="0">
              <a:lnSpc>
                <a:spcPct val="115000"/>
              </a:lnSpc>
              <a:spcBef>
                <a:spcPts val="0"/>
              </a:spcBef>
              <a:spcAft>
                <a:spcPts val="1600"/>
              </a:spcAft>
              <a:buClr>
                <a:schemeClr val="dk2"/>
              </a:buClr>
              <a:buFont typeface="Roboto"/>
              <a:defRPr>
                <a:solidFill>
                  <a:schemeClr val="dk2"/>
                </a:solidFill>
                <a:latin typeface="Roboto"/>
                <a:ea typeface="Roboto"/>
                <a:cs typeface="Roboto"/>
                <a:sym typeface="Roboto"/>
              </a:defRPr>
            </a:lvl2pPr>
            <a:lvl3pPr lvl="2" rtl="0">
              <a:lnSpc>
                <a:spcPct val="115000"/>
              </a:lnSpc>
              <a:spcBef>
                <a:spcPts val="0"/>
              </a:spcBef>
              <a:spcAft>
                <a:spcPts val="1600"/>
              </a:spcAft>
              <a:buClr>
                <a:schemeClr val="dk2"/>
              </a:buClr>
              <a:buFont typeface="Roboto"/>
              <a:defRPr>
                <a:solidFill>
                  <a:schemeClr val="dk2"/>
                </a:solidFill>
                <a:latin typeface="Roboto"/>
                <a:ea typeface="Roboto"/>
                <a:cs typeface="Roboto"/>
                <a:sym typeface="Roboto"/>
              </a:defRPr>
            </a:lvl3pPr>
            <a:lvl4pPr lvl="3" rtl="0">
              <a:lnSpc>
                <a:spcPct val="115000"/>
              </a:lnSpc>
              <a:spcBef>
                <a:spcPts val="0"/>
              </a:spcBef>
              <a:spcAft>
                <a:spcPts val="1600"/>
              </a:spcAft>
              <a:buClr>
                <a:schemeClr val="dk2"/>
              </a:buClr>
              <a:buFont typeface="Roboto"/>
              <a:defRPr>
                <a:solidFill>
                  <a:schemeClr val="dk2"/>
                </a:solidFill>
                <a:latin typeface="Roboto"/>
                <a:ea typeface="Roboto"/>
                <a:cs typeface="Roboto"/>
                <a:sym typeface="Roboto"/>
              </a:defRPr>
            </a:lvl4pPr>
            <a:lvl5pPr lvl="4" rtl="0">
              <a:lnSpc>
                <a:spcPct val="115000"/>
              </a:lnSpc>
              <a:spcBef>
                <a:spcPts val="0"/>
              </a:spcBef>
              <a:spcAft>
                <a:spcPts val="1600"/>
              </a:spcAft>
              <a:buClr>
                <a:schemeClr val="dk2"/>
              </a:buClr>
              <a:buFont typeface="Roboto"/>
              <a:defRPr>
                <a:solidFill>
                  <a:schemeClr val="dk2"/>
                </a:solidFill>
                <a:latin typeface="Roboto"/>
                <a:ea typeface="Roboto"/>
                <a:cs typeface="Roboto"/>
                <a:sym typeface="Roboto"/>
              </a:defRPr>
            </a:lvl5pPr>
            <a:lvl6pPr lvl="5" rtl="0">
              <a:lnSpc>
                <a:spcPct val="115000"/>
              </a:lnSpc>
              <a:spcBef>
                <a:spcPts val="0"/>
              </a:spcBef>
              <a:spcAft>
                <a:spcPts val="1600"/>
              </a:spcAft>
              <a:buClr>
                <a:schemeClr val="dk2"/>
              </a:buClr>
              <a:buFont typeface="Roboto"/>
              <a:defRPr>
                <a:solidFill>
                  <a:schemeClr val="dk2"/>
                </a:solidFill>
                <a:latin typeface="Roboto"/>
                <a:ea typeface="Roboto"/>
                <a:cs typeface="Roboto"/>
                <a:sym typeface="Roboto"/>
              </a:defRPr>
            </a:lvl6pPr>
            <a:lvl7pPr lvl="6" rtl="0">
              <a:lnSpc>
                <a:spcPct val="115000"/>
              </a:lnSpc>
              <a:spcBef>
                <a:spcPts val="0"/>
              </a:spcBef>
              <a:spcAft>
                <a:spcPts val="1600"/>
              </a:spcAft>
              <a:buClr>
                <a:schemeClr val="dk2"/>
              </a:buClr>
              <a:buFont typeface="Roboto"/>
              <a:defRPr>
                <a:solidFill>
                  <a:schemeClr val="dk2"/>
                </a:solidFill>
                <a:latin typeface="Roboto"/>
                <a:ea typeface="Roboto"/>
                <a:cs typeface="Roboto"/>
                <a:sym typeface="Roboto"/>
              </a:defRPr>
            </a:lvl7pPr>
            <a:lvl8pPr lvl="7" rtl="0">
              <a:lnSpc>
                <a:spcPct val="115000"/>
              </a:lnSpc>
              <a:spcBef>
                <a:spcPts val="0"/>
              </a:spcBef>
              <a:spcAft>
                <a:spcPts val="1600"/>
              </a:spcAft>
              <a:buClr>
                <a:schemeClr val="dk2"/>
              </a:buClr>
              <a:buFont typeface="Roboto"/>
              <a:defRPr>
                <a:solidFill>
                  <a:schemeClr val="dk2"/>
                </a:solidFill>
                <a:latin typeface="Roboto"/>
                <a:ea typeface="Roboto"/>
                <a:cs typeface="Roboto"/>
                <a:sym typeface="Roboto"/>
              </a:defRPr>
            </a:lvl8pPr>
            <a:lvl9pPr lvl="8" rtl="0">
              <a:lnSpc>
                <a:spcPct val="115000"/>
              </a:lnSpc>
              <a:spcBef>
                <a:spcPts val="0"/>
              </a:spcBef>
              <a:spcAft>
                <a:spcPts val="1600"/>
              </a:spcAft>
              <a:buClr>
                <a:schemeClr val="dk2"/>
              </a:buClr>
              <a:buFont typeface="Roboto"/>
              <a:defRPr>
                <a:solidFill>
                  <a:schemeClr val="dk2"/>
                </a:solidFill>
                <a:latin typeface="Roboto"/>
                <a:ea typeface="Roboto"/>
                <a:cs typeface="Roboto"/>
                <a:sym typeface="Roboto"/>
              </a:defRPr>
            </a:lvl9pPr>
          </a:lstStyle>
          <a:p>
            <a:endParaRPr/>
          </a:p>
        </p:txBody>
      </p:sp>
      <p:sp>
        <p:nvSpPr>
          <p:cNvPr id="53" name="Shape 53"/>
          <p:cNvSpPr txBox="1">
            <a:spLocks noGrp="1"/>
          </p:cNvSpPr>
          <p:nvPr>
            <p:ph type="sldNum" idx="12"/>
          </p:nvPr>
        </p:nvSpPr>
        <p:spPr>
          <a:xfrm>
            <a:off x="8460431" y="4651190"/>
            <a:ext cx="548700" cy="393600"/>
          </a:xfrm>
          <a:prstGeom prst="rect">
            <a:avLst/>
          </a:prstGeom>
          <a:noFill/>
          <a:ln>
            <a:noFill/>
          </a:ln>
        </p:spPr>
        <p:txBody>
          <a:bodyPr lIns="91425" tIns="91425" rIns="91425" bIns="91425" anchor="ctr" anchorCtr="0">
            <a:noAutofit/>
          </a:bodyPr>
          <a:lstStyle/>
          <a:p>
            <a:pPr lvl="0" algn="r" rtl="0">
              <a:spcBef>
                <a:spcPts val="0"/>
              </a:spcBef>
              <a:buNone/>
            </a:pPr>
            <a:fld id="{00000000-1234-1234-1234-123412341234}" type="slidenum">
              <a:rPr lang="en" sz="1000">
                <a:solidFill>
                  <a:schemeClr val="lt1"/>
                </a:solidFill>
                <a:latin typeface="Roboto"/>
                <a:ea typeface="Roboto"/>
                <a:cs typeface="Roboto"/>
                <a:sym typeface="Roboto"/>
              </a:rPr>
              <a:t>‹#›</a:t>
            </a:fld>
            <a:endParaRPr lang="en" sz="1000">
              <a:solidFill>
                <a:schemeClr val="lt1"/>
              </a:solidFill>
              <a:latin typeface="Roboto"/>
              <a:ea typeface="Roboto"/>
              <a:cs typeface="Roboto"/>
              <a:sym typeface="Roboto"/>
            </a:endParaRPr>
          </a:p>
        </p:txBody>
      </p:sp>
    </p:spTree>
  </p:cSld>
  <p:clrMap bg1="lt1" tx1="dk1" bg2="dk2" tx2="lt2" accent1="accent1" accent2="accent2" accent3="accent3" accent4="accent4" accent5="accent5" accent6="accent6" hlink="hlink" folHlink="folHlink"/>
  <p:sldLayoutIdLst>
    <p:sldLayoutId id="2147483659" r:id="rId1"/>
    <p:sldLayoutId id="2147483660" r:id="rId2"/>
    <p:sldLayoutId id="2147483661" r:id="rId3"/>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3.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3.xml"/><Relationship Id="rId1" Type="http://schemas.openxmlformats.org/officeDocument/2006/relationships/slideLayout" Target="../slideLayouts/slideLayout4.xml"/><Relationship Id="rId4" Type="http://schemas.openxmlformats.org/officeDocument/2006/relationships/image" Target="../media/image6.png"/></Relationships>
</file>

<file path=ppt/slides/_rels/slide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6.xml"/><Relationship Id="rId1" Type="http://schemas.openxmlformats.org/officeDocument/2006/relationships/slideLayout" Target="../slideLayouts/slideLayout4.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1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7.xml"/><Relationship Id="rId1" Type="http://schemas.openxmlformats.org/officeDocument/2006/relationships/slideLayout" Target="../slideLayouts/slideLayout6.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18.xml.rels><?xml version="1.0" encoding="UTF-8" standalone="yes"?>
<Relationships xmlns="http://schemas.openxmlformats.org/package/2006/relationships"><Relationship Id="rId3" Type="http://schemas.openxmlformats.org/officeDocument/2006/relationships/image" Target="../media/image17.png"/><Relationship Id="rId7" Type="http://schemas.openxmlformats.org/officeDocument/2006/relationships/image" Target="../media/image21.png"/><Relationship Id="rId2" Type="http://schemas.openxmlformats.org/officeDocument/2006/relationships/notesSlide" Target="../notesSlides/notesSlide18.xml"/><Relationship Id="rId1" Type="http://schemas.openxmlformats.org/officeDocument/2006/relationships/slideLayout" Target="../slideLayouts/slideLayout6.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s>
</file>

<file path=ppt/slides/_rels/slide1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9.xml"/><Relationship Id="rId1" Type="http://schemas.openxmlformats.org/officeDocument/2006/relationships/slideLayout" Target="../slideLayouts/slideLayout6.xml"/><Relationship Id="rId5" Type="http://schemas.openxmlformats.org/officeDocument/2006/relationships/image" Target="../media/image24.png"/><Relationship Id="rId4" Type="http://schemas.openxmlformats.org/officeDocument/2006/relationships/image" Target="../media/image23.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0.xml"/><Relationship Id="rId1" Type="http://schemas.openxmlformats.org/officeDocument/2006/relationships/slideLayout" Target="../slideLayouts/slideLayout6.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image" Target="../media/image26.png"/></Relationships>
</file>

<file path=ppt/slides/_rels/slide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hyperlink" Target="http://channel.nationalgeographic.com/videos/operation-market-garden/" TargetMode="External"/><Relationship Id="rId2" Type="http://schemas.openxmlformats.org/officeDocument/2006/relationships/notesSlide" Target="../notesSlides/notesSlide25.xml"/><Relationship Id="rId1" Type="http://schemas.openxmlformats.org/officeDocument/2006/relationships/slideLayout" Target="../slideLayouts/slideLayout3.xml"/><Relationship Id="rId4" Type="http://schemas.openxmlformats.org/officeDocument/2006/relationships/image" Target="../media/image3.png"/></Relationships>
</file>

<file path=ppt/slides/_rels/slide2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3" Type="http://schemas.openxmlformats.org/officeDocument/2006/relationships/hyperlink" Target="https://www.britannica.com/biography/Bernard-Law-Montgomery-1st-Viscount-Mo" TargetMode="External"/><Relationship Id="rId2" Type="http://schemas.openxmlformats.org/officeDocument/2006/relationships/notesSlide" Target="../notesSlides/notesSlide28.xml"/><Relationship Id="rId1" Type="http://schemas.openxmlformats.org/officeDocument/2006/relationships/slideLayout" Target="../slideLayouts/slideLayout3.xml"/><Relationship Id="rId4" Type="http://schemas.openxmlformats.org/officeDocument/2006/relationships/image" Target="../media/image3.png"/></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29"/>
        <p:cNvGrpSpPr/>
        <p:nvPr/>
      </p:nvGrpSpPr>
      <p:grpSpPr>
        <a:xfrm>
          <a:off x="0" y="0"/>
          <a:ext cx="0" cy="0"/>
          <a:chOff x="0" y="0"/>
          <a:chExt cx="0" cy="0"/>
        </a:xfrm>
      </p:grpSpPr>
      <p:sp>
        <p:nvSpPr>
          <p:cNvPr id="130" name="Shape 130"/>
          <p:cNvSpPr txBox="1"/>
          <p:nvPr/>
        </p:nvSpPr>
        <p:spPr>
          <a:xfrm>
            <a:off x="285200" y="1301200"/>
            <a:ext cx="8636100" cy="1033800"/>
          </a:xfrm>
          <a:prstGeom prst="rect">
            <a:avLst/>
          </a:prstGeom>
          <a:noFill/>
          <a:ln>
            <a:noFill/>
          </a:ln>
        </p:spPr>
        <p:txBody>
          <a:bodyPr lIns="91425" tIns="91425" rIns="91425" bIns="91425" anchor="t" anchorCtr="0">
            <a:noAutofit/>
          </a:bodyPr>
          <a:lstStyle/>
          <a:p>
            <a:pPr lvl="0">
              <a:spcBef>
                <a:spcPts val="0"/>
              </a:spcBef>
              <a:buNone/>
            </a:pPr>
            <a:endParaRPr/>
          </a:p>
        </p:txBody>
      </p:sp>
      <p:pic>
        <p:nvPicPr>
          <p:cNvPr id="131" name="Shape 131"/>
          <p:cNvPicPr preferRelativeResize="0"/>
          <p:nvPr/>
        </p:nvPicPr>
        <p:blipFill>
          <a:blip r:embed="rId3">
            <a:alphaModFix amt="35000"/>
          </a:blip>
          <a:stretch>
            <a:fillRect/>
          </a:stretch>
        </p:blipFill>
        <p:spPr>
          <a:xfrm>
            <a:off x="-19850" y="0"/>
            <a:ext cx="9144000" cy="5206575"/>
          </a:xfrm>
          <a:prstGeom prst="rect">
            <a:avLst/>
          </a:prstGeom>
          <a:noFill/>
          <a:ln>
            <a:noFill/>
          </a:ln>
        </p:spPr>
      </p:pic>
      <p:pic>
        <p:nvPicPr>
          <p:cNvPr id="132" name="Shape 132"/>
          <p:cNvPicPr preferRelativeResize="0"/>
          <p:nvPr/>
        </p:nvPicPr>
        <p:blipFill>
          <a:blip r:embed="rId4">
            <a:alphaModFix amt="44000"/>
          </a:blip>
          <a:stretch>
            <a:fillRect/>
          </a:stretch>
        </p:blipFill>
        <p:spPr>
          <a:xfrm>
            <a:off x="-809625" y="1198775"/>
            <a:ext cx="11001374" cy="1462875"/>
          </a:xfrm>
          <a:prstGeom prst="rect">
            <a:avLst/>
          </a:prstGeom>
          <a:noFill/>
          <a:ln>
            <a:noFill/>
          </a:ln>
        </p:spPr>
      </p:pic>
      <p:sp>
        <p:nvSpPr>
          <p:cNvPr id="133" name="Shape 133"/>
          <p:cNvSpPr txBox="1"/>
          <p:nvPr/>
        </p:nvSpPr>
        <p:spPr>
          <a:xfrm>
            <a:off x="157137" y="1310837"/>
            <a:ext cx="8790000" cy="1238700"/>
          </a:xfrm>
          <a:prstGeom prst="rect">
            <a:avLst/>
          </a:prstGeom>
          <a:noFill/>
          <a:ln>
            <a:noFill/>
          </a:ln>
        </p:spPr>
        <p:txBody>
          <a:bodyPr lIns="91425" tIns="91425" rIns="91425" bIns="91425" anchor="t" anchorCtr="0">
            <a:noAutofit/>
          </a:bodyPr>
          <a:lstStyle/>
          <a:p>
            <a:pPr marL="0" lvl="0" indent="0" algn="ctr" rtl="0">
              <a:spcBef>
                <a:spcPts val="0"/>
              </a:spcBef>
              <a:buNone/>
            </a:pPr>
            <a:r>
              <a:rPr lang="en" sz="7200" b="1">
                <a:latin typeface="Amatic SC"/>
                <a:ea typeface="Amatic SC"/>
                <a:cs typeface="Amatic SC"/>
                <a:sym typeface="Amatic SC"/>
              </a:rPr>
              <a:t>Operation Market Garden</a:t>
            </a:r>
          </a:p>
          <a:p>
            <a:pPr marL="0" lvl="0" indent="0" algn="ctr">
              <a:spcBef>
                <a:spcPts val="0"/>
              </a:spcBef>
              <a:buNone/>
            </a:pPr>
            <a:r>
              <a:rPr lang="en" sz="6000" b="1">
                <a:latin typeface="Amatic SC"/>
                <a:ea typeface="Amatic SC"/>
                <a:cs typeface="Amatic SC"/>
                <a:sym typeface="Amatic SC"/>
              </a:rPr>
              <a:t>“A Bridge too far”</a:t>
            </a:r>
            <a:r>
              <a:rPr lang="en" sz="7200" b="1">
                <a:latin typeface="Amatic SC"/>
                <a:ea typeface="Amatic SC"/>
                <a:cs typeface="Amatic SC"/>
                <a:sym typeface="Amatic SC"/>
              </a:rPr>
              <a:t> </a:t>
            </a:r>
          </a:p>
        </p:txBody>
      </p:sp>
      <p:sp>
        <p:nvSpPr>
          <p:cNvPr id="134" name="Shape 134"/>
          <p:cNvSpPr txBox="1"/>
          <p:nvPr/>
        </p:nvSpPr>
        <p:spPr>
          <a:xfrm>
            <a:off x="368875" y="4029200"/>
            <a:ext cx="8168400" cy="706200"/>
          </a:xfrm>
          <a:prstGeom prst="rect">
            <a:avLst/>
          </a:prstGeom>
          <a:noFill/>
          <a:ln w="9525" cap="flat" cmpd="sng">
            <a:solidFill>
              <a:srgbClr val="000000"/>
            </a:solidFill>
            <a:prstDash val="solid"/>
            <a:round/>
            <a:headEnd type="none" w="med" len="med"/>
            <a:tailEnd type="none" w="med" len="med"/>
          </a:ln>
        </p:spPr>
        <p:txBody>
          <a:bodyPr lIns="91425" tIns="91425" rIns="91425" bIns="91425" anchor="t" anchorCtr="0">
            <a:noAutofit/>
          </a:bodyPr>
          <a:lstStyle/>
          <a:p>
            <a:pPr lvl="0" algn="ctr" rtl="0">
              <a:lnSpc>
                <a:spcPct val="115000"/>
              </a:lnSpc>
              <a:spcBef>
                <a:spcPts val="0"/>
              </a:spcBef>
              <a:spcAft>
                <a:spcPts val="1600"/>
              </a:spcAft>
              <a:buNone/>
            </a:pPr>
            <a:r>
              <a:rPr lang="en" sz="3600" b="1">
                <a:latin typeface="Amatic SC"/>
                <a:ea typeface="Amatic SC"/>
                <a:cs typeface="Amatic SC"/>
                <a:sym typeface="Amatic SC"/>
              </a:rPr>
              <a:t> Jenna J., Isha J., Shirley H., Emma L.</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07"/>
        <p:cNvGrpSpPr/>
        <p:nvPr/>
      </p:nvGrpSpPr>
      <p:grpSpPr>
        <a:xfrm>
          <a:off x="0" y="0"/>
          <a:ext cx="0" cy="0"/>
          <a:chOff x="0" y="0"/>
          <a:chExt cx="0" cy="0"/>
        </a:xfrm>
      </p:grpSpPr>
      <p:pic>
        <p:nvPicPr>
          <p:cNvPr id="208" name="Shape 208"/>
          <p:cNvPicPr preferRelativeResize="0"/>
          <p:nvPr/>
        </p:nvPicPr>
        <p:blipFill rotWithShape="1">
          <a:blip r:embed="rId3">
            <a:alphaModFix/>
          </a:blip>
          <a:srcRect l="18947" t="62283" r="24793" b="28153"/>
          <a:stretch/>
        </p:blipFill>
        <p:spPr>
          <a:xfrm>
            <a:off x="0" y="4039925"/>
            <a:ext cx="9144000" cy="1229701"/>
          </a:xfrm>
          <a:prstGeom prst="rect">
            <a:avLst/>
          </a:prstGeom>
          <a:noFill/>
          <a:ln>
            <a:noFill/>
          </a:ln>
        </p:spPr>
      </p:pic>
      <p:sp>
        <p:nvSpPr>
          <p:cNvPr id="209" name="Shape 209"/>
          <p:cNvSpPr txBox="1">
            <a:spLocks noGrp="1"/>
          </p:cNvSpPr>
          <p:nvPr>
            <p:ph type="ctrTitle"/>
          </p:nvPr>
        </p:nvSpPr>
        <p:spPr>
          <a:xfrm>
            <a:off x="171750" y="513675"/>
            <a:ext cx="8520600" cy="569400"/>
          </a:xfrm>
          <a:prstGeom prst="rect">
            <a:avLst/>
          </a:prstGeom>
        </p:spPr>
        <p:txBody>
          <a:bodyPr lIns="91425" tIns="91425" rIns="91425" bIns="91425" anchor="b" anchorCtr="0">
            <a:noAutofit/>
          </a:bodyPr>
          <a:lstStyle/>
          <a:p>
            <a:pPr lvl="0" rtl="0">
              <a:spcBef>
                <a:spcPts val="0"/>
              </a:spcBef>
              <a:buNone/>
            </a:pPr>
            <a:r>
              <a:rPr lang="en" sz="6000" b="1">
                <a:solidFill>
                  <a:srgbClr val="1C4587"/>
                </a:solidFill>
                <a:latin typeface="Amatic SC"/>
                <a:ea typeface="Amatic SC"/>
                <a:cs typeface="Amatic SC"/>
                <a:sym typeface="Amatic SC"/>
              </a:rPr>
              <a:t>Military Strategy</a:t>
            </a:r>
          </a:p>
        </p:txBody>
      </p:sp>
      <p:sp>
        <p:nvSpPr>
          <p:cNvPr id="210" name="Shape 210"/>
          <p:cNvSpPr txBox="1">
            <a:spLocks noGrp="1"/>
          </p:cNvSpPr>
          <p:nvPr>
            <p:ph type="subTitle" idx="1"/>
          </p:nvPr>
        </p:nvSpPr>
        <p:spPr>
          <a:xfrm>
            <a:off x="78450" y="1001450"/>
            <a:ext cx="8520600" cy="4012200"/>
          </a:xfrm>
          <a:prstGeom prst="rect">
            <a:avLst/>
          </a:prstGeom>
        </p:spPr>
        <p:txBody>
          <a:bodyPr lIns="91425" tIns="91425" rIns="91425" bIns="91425" anchor="t" anchorCtr="0">
            <a:noAutofit/>
          </a:bodyPr>
          <a:lstStyle/>
          <a:p>
            <a:pPr marL="914400" lvl="0" indent="-457200" algn="l" rtl="0">
              <a:lnSpc>
                <a:spcPct val="115000"/>
              </a:lnSpc>
              <a:spcBef>
                <a:spcPts val="0"/>
              </a:spcBef>
              <a:spcAft>
                <a:spcPts val="1600"/>
              </a:spcAft>
              <a:buClr>
                <a:srgbClr val="000000"/>
              </a:buClr>
              <a:buSzPct val="100000"/>
              <a:buFont typeface="Amatic SC"/>
              <a:buChar char="➔"/>
            </a:pPr>
            <a:r>
              <a:rPr lang="en" sz="3600" b="1">
                <a:solidFill>
                  <a:srgbClr val="000000"/>
                </a:solidFill>
                <a:latin typeface="Amatic SC"/>
                <a:ea typeface="Amatic SC"/>
                <a:cs typeface="Amatic SC"/>
                <a:sym typeface="Amatic SC"/>
              </a:rPr>
              <a:t>Created by British Field Marshal Bernard Montgomery</a:t>
            </a:r>
          </a:p>
          <a:p>
            <a:pPr marL="914400" lvl="0" indent="-457200" algn="l" rtl="0">
              <a:lnSpc>
                <a:spcPct val="115000"/>
              </a:lnSpc>
              <a:spcBef>
                <a:spcPts val="0"/>
              </a:spcBef>
              <a:spcAft>
                <a:spcPts val="1600"/>
              </a:spcAft>
              <a:buClr>
                <a:srgbClr val="000000"/>
              </a:buClr>
              <a:buSzPct val="100000"/>
              <a:buFont typeface="Amatic SC"/>
              <a:buChar char="➔"/>
            </a:pPr>
            <a:r>
              <a:rPr lang="en" sz="3600" b="1">
                <a:solidFill>
                  <a:srgbClr val="000000"/>
                </a:solidFill>
                <a:latin typeface="Amatic SC"/>
                <a:ea typeface="Amatic SC"/>
                <a:cs typeface="Amatic SC"/>
                <a:sym typeface="Amatic SC"/>
              </a:rPr>
              <a:t>The 1st Allied Airborne Army would assist the British Second Army</a:t>
            </a:r>
          </a:p>
          <a:p>
            <a:pPr marL="914400" lvl="0" indent="-457200" algn="l" rtl="0">
              <a:lnSpc>
                <a:spcPct val="115000"/>
              </a:lnSpc>
              <a:spcBef>
                <a:spcPts val="0"/>
              </a:spcBef>
              <a:spcAft>
                <a:spcPts val="1600"/>
              </a:spcAft>
              <a:buClr>
                <a:srgbClr val="000000"/>
              </a:buClr>
              <a:buSzPct val="100000"/>
              <a:buFont typeface="Amatic SC"/>
              <a:buChar char="➔"/>
            </a:pPr>
            <a:r>
              <a:rPr lang="en" sz="3600" b="1">
                <a:solidFill>
                  <a:srgbClr val="000000"/>
                </a:solidFill>
                <a:latin typeface="Amatic SC"/>
                <a:ea typeface="Amatic SC"/>
                <a:cs typeface="Amatic SC"/>
                <a:sym typeface="Amatic SC"/>
              </a:rPr>
              <a:t>They would start at Meuse-Escaut Canal and make their way towards the Ruhr</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210">
                                            <p:txEl>
                                              <p:pRg st="0" end="0"/>
                                            </p:txEl>
                                          </p:spTgt>
                                        </p:tgtEl>
                                        <p:attrNameLst>
                                          <p:attrName>style.visibility</p:attrName>
                                        </p:attrNameLst>
                                      </p:cBhvr>
                                      <p:to>
                                        <p:strVal val="visible"/>
                                      </p:to>
                                    </p:set>
                                    <p:anim calcmode="lin" valueType="num">
                                      <p:cBhvr additive="base">
                                        <p:cTn id="7" dur="500"/>
                                        <p:tgtEl>
                                          <p:spTgt spid="210">
                                            <p:txEl>
                                              <p:pRg st="0" end="0"/>
                                            </p:txEl>
                                          </p:spTgt>
                                        </p:tgtEl>
                                        <p:attrNameLst>
                                          <p:attrName>ppt_x</p:attrName>
                                        </p:attrNameLst>
                                      </p:cBhvr>
                                      <p:tavLst>
                                        <p:tav tm="0">
                                          <p:val>
                                            <p:strVal val="#ppt_x-1"/>
                                          </p:val>
                                        </p:tav>
                                        <p:tav tm="100000">
                                          <p:val>
                                            <p:strVal val="#ppt_x"/>
                                          </p:val>
                                        </p:tav>
                                      </p:tavLst>
                                    </p:anim>
                                  </p:childTnLst>
                                </p:cTn>
                              </p:par>
                            </p:childTnLst>
                          </p:cTn>
                        </p:par>
                      </p:childTnLst>
                    </p:cTn>
                  </p:par>
                  <p:par>
                    <p:cTn id="8" fill="hold">
                      <p:stCondLst>
                        <p:cond delay="indefinite"/>
                      </p:stCondLst>
                      <p:childTnLst>
                        <p:par>
                          <p:cTn id="9" fill="hold">
                            <p:stCondLst>
                              <p:cond delay="0"/>
                            </p:stCondLst>
                            <p:childTnLst>
                              <p:par>
                                <p:cTn id="10" presetID="2" presetClass="entr" presetSubtype="8" fill="hold" nodeType="clickEffect">
                                  <p:stCondLst>
                                    <p:cond delay="0"/>
                                  </p:stCondLst>
                                  <p:childTnLst>
                                    <p:set>
                                      <p:cBhvr>
                                        <p:cTn id="11" dur="1" fill="hold">
                                          <p:stCondLst>
                                            <p:cond delay="0"/>
                                          </p:stCondLst>
                                        </p:cTn>
                                        <p:tgtEl>
                                          <p:spTgt spid="210">
                                            <p:txEl>
                                              <p:pRg st="1" end="1"/>
                                            </p:txEl>
                                          </p:spTgt>
                                        </p:tgtEl>
                                        <p:attrNameLst>
                                          <p:attrName>style.visibility</p:attrName>
                                        </p:attrNameLst>
                                      </p:cBhvr>
                                      <p:to>
                                        <p:strVal val="visible"/>
                                      </p:to>
                                    </p:set>
                                    <p:anim calcmode="lin" valueType="num">
                                      <p:cBhvr additive="base">
                                        <p:cTn id="12" dur="500"/>
                                        <p:tgtEl>
                                          <p:spTgt spid="210">
                                            <p:txEl>
                                              <p:pRg st="1" end="1"/>
                                            </p:txEl>
                                          </p:spTgt>
                                        </p:tgtEl>
                                        <p:attrNameLst>
                                          <p:attrName>ppt_x</p:attrName>
                                        </p:attrNameLst>
                                      </p:cBhvr>
                                      <p:tavLst>
                                        <p:tav tm="0">
                                          <p:val>
                                            <p:strVal val="#ppt_x-1"/>
                                          </p:val>
                                        </p:tav>
                                        <p:tav tm="100000">
                                          <p:val>
                                            <p:strVal val="#ppt_x"/>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8" fill="hold" nodeType="clickEffect">
                                  <p:stCondLst>
                                    <p:cond delay="0"/>
                                  </p:stCondLst>
                                  <p:childTnLst>
                                    <p:set>
                                      <p:cBhvr>
                                        <p:cTn id="16" dur="1" fill="hold">
                                          <p:stCondLst>
                                            <p:cond delay="0"/>
                                          </p:stCondLst>
                                        </p:cTn>
                                        <p:tgtEl>
                                          <p:spTgt spid="210">
                                            <p:txEl>
                                              <p:pRg st="2" end="2"/>
                                            </p:txEl>
                                          </p:spTgt>
                                        </p:tgtEl>
                                        <p:attrNameLst>
                                          <p:attrName>style.visibility</p:attrName>
                                        </p:attrNameLst>
                                      </p:cBhvr>
                                      <p:to>
                                        <p:strVal val="visible"/>
                                      </p:to>
                                    </p:set>
                                    <p:anim calcmode="lin" valueType="num">
                                      <p:cBhvr additive="base">
                                        <p:cTn id="17" dur="500"/>
                                        <p:tgtEl>
                                          <p:spTgt spid="210">
                                            <p:txEl>
                                              <p:pRg st="2" end="2"/>
                                            </p:txEl>
                                          </p:spTgt>
                                        </p:tgtEl>
                                        <p:attrNameLst>
                                          <p:attrName>ppt_x</p:attrName>
                                        </p:attrNameLst>
                                      </p:cBhvr>
                                      <p:tavLst>
                                        <p:tav tm="0">
                                          <p:val>
                                            <p:strVal val="#ppt_x-1"/>
                                          </p:val>
                                        </p:tav>
                                        <p:tav tm="100000">
                                          <p:val>
                                            <p:strVal val="#ppt_x"/>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14"/>
        <p:cNvGrpSpPr/>
        <p:nvPr/>
      </p:nvGrpSpPr>
      <p:grpSpPr>
        <a:xfrm>
          <a:off x="0" y="0"/>
          <a:ext cx="0" cy="0"/>
          <a:chOff x="0" y="0"/>
          <a:chExt cx="0" cy="0"/>
        </a:xfrm>
      </p:grpSpPr>
      <p:pic>
        <p:nvPicPr>
          <p:cNvPr id="215" name="Shape 215"/>
          <p:cNvPicPr preferRelativeResize="0"/>
          <p:nvPr/>
        </p:nvPicPr>
        <p:blipFill rotWithShape="1">
          <a:blip r:embed="rId3">
            <a:alphaModFix/>
          </a:blip>
          <a:srcRect l="18947" t="62283" r="24793" b="28153"/>
          <a:stretch/>
        </p:blipFill>
        <p:spPr>
          <a:xfrm>
            <a:off x="0" y="4039925"/>
            <a:ext cx="9144000" cy="1229701"/>
          </a:xfrm>
          <a:prstGeom prst="rect">
            <a:avLst/>
          </a:prstGeom>
          <a:noFill/>
          <a:ln>
            <a:noFill/>
          </a:ln>
        </p:spPr>
      </p:pic>
      <p:sp>
        <p:nvSpPr>
          <p:cNvPr id="216" name="Shape 216"/>
          <p:cNvSpPr txBox="1">
            <a:spLocks noGrp="1"/>
          </p:cNvSpPr>
          <p:nvPr>
            <p:ph type="ctrTitle"/>
          </p:nvPr>
        </p:nvSpPr>
        <p:spPr>
          <a:xfrm>
            <a:off x="237450" y="532200"/>
            <a:ext cx="8520600" cy="569400"/>
          </a:xfrm>
          <a:prstGeom prst="rect">
            <a:avLst/>
          </a:prstGeom>
        </p:spPr>
        <p:txBody>
          <a:bodyPr lIns="91425" tIns="91425" rIns="91425" bIns="91425" anchor="b" anchorCtr="0">
            <a:noAutofit/>
          </a:bodyPr>
          <a:lstStyle/>
          <a:p>
            <a:pPr lvl="0" rtl="0">
              <a:spcBef>
                <a:spcPts val="0"/>
              </a:spcBef>
              <a:buNone/>
            </a:pPr>
            <a:r>
              <a:rPr lang="en" sz="6000" b="1">
                <a:solidFill>
                  <a:srgbClr val="1C4587"/>
                </a:solidFill>
                <a:latin typeface="Amatic SC"/>
                <a:ea typeface="Amatic SC"/>
                <a:cs typeface="Amatic SC"/>
                <a:sym typeface="Amatic SC"/>
              </a:rPr>
              <a:t>Military Strategy (cont..)</a:t>
            </a:r>
          </a:p>
        </p:txBody>
      </p:sp>
      <p:sp>
        <p:nvSpPr>
          <p:cNvPr id="217" name="Shape 217"/>
          <p:cNvSpPr txBox="1">
            <a:spLocks noGrp="1"/>
          </p:cNvSpPr>
          <p:nvPr>
            <p:ph type="subTitle" idx="1"/>
          </p:nvPr>
        </p:nvSpPr>
        <p:spPr>
          <a:xfrm>
            <a:off x="78425" y="903325"/>
            <a:ext cx="8520600" cy="4012200"/>
          </a:xfrm>
          <a:prstGeom prst="rect">
            <a:avLst/>
          </a:prstGeom>
        </p:spPr>
        <p:txBody>
          <a:bodyPr lIns="91425" tIns="91425" rIns="91425" bIns="91425" anchor="t" anchorCtr="0">
            <a:noAutofit/>
          </a:bodyPr>
          <a:lstStyle/>
          <a:p>
            <a:pPr marL="914400" lvl="0" indent="-457200" algn="l" rtl="0">
              <a:lnSpc>
                <a:spcPct val="115000"/>
              </a:lnSpc>
              <a:spcBef>
                <a:spcPts val="0"/>
              </a:spcBef>
              <a:spcAft>
                <a:spcPts val="1600"/>
              </a:spcAft>
              <a:buClr>
                <a:srgbClr val="000000"/>
              </a:buClr>
              <a:buSzPct val="100000"/>
              <a:buFont typeface="Amatic SC"/>
              <a:buChar char="➔"/>
            </a:pPr>
            <a:r>
              <a:rPr lang="en" sz="3600" b="1">
                <a:solidFill>
                  <a:srgbClr val="000000"/>
                </a:solidFill>
                <a:latin typeface="Amatic SC"/>
                <a:ea typeface="Amatic SC"/>
                <a:cs typeface="Amatic SC"/>
                <a:sym typeface="Amatic SC"/>
              </a:rPr>
              <a:t>They would then capture the 8 bridges at Eindhoven, Nijmegen, and Arnhem</a:t>
            </a:r>
          </a:p>
          <a:p>
            <a:pPr marL="914400" lvl="0" indent="-457200" algn="l" rtl="0">
              <a:lnSpc>
                <a:spcPct val="115000"/>
              </a:lnSpc>
              <a:spcBef>
                <a:spcPts val="0"/>
              </a:spcBef>
              <a:spcAft>
                <a:spcPts val="1600"/>
              </a:spcAft>
              <a:buClr>
                <a:srgbClr val="000000"/>
              </a:buClr>
              <a:buSzPct val="100000"/>
              <a:buFont typeface="Amatic SC"/>
              <a:buChar char="➔"/>
            </a:pPr>
            <a:r>
              <a:rPr lang="en" sz="3600" b="1">
                <a:solidFill>
                  <a:srgbClr val="000000"/>
                </a:solidFill>
                <a:latin typeface="Amatic SC"/>
                <a:ea typeface="Amatic SC"/>
                <a:cs typeface="Amatic SC"/>
                <a:sym typeface="Amatic SC"/>
              </a:rPr>
              <a:t>Airborne troops would be flown behind enemy lines to capture the bridges</a:t>
            </a:r>
          </a:p>
          <a:p>
            <a:pPr marL="914400" lvl="0" indent="-457200" algn="l" rtl="0">
              <a:lnSpc>
                <a:spcPct val="115000"/>
              </a:lnSpc>
              <a:spcBef>
                <a:spcPts val="0"/>
              </a:spcBef>
              <a:spcAft>
                <a:spcPts val="1600"/>
              </a:spcAft>
              <a:buClr>
                <a:srgbClr val="000000"/>
              </a:buClr>
              <a:buSzPct val="100000"/>
              <a:buFont typeface="Amatic SC"/>
              <a:buChar char="➔"/>
            </a:pPr>
            <a:r>
              <a:rPr lang="en" sz="3600" b="1">
                <a:solidFill>
                  <a:srgbClr val="000000"/>
                </a:solidFill>
                <a:latin typeface="Amatic SC"/>
                <a:ea typeface="Amatic SC"/>
                <a:cs typeface="Amatic SC"/>
                <a:sym typeface="Amatic SC"/>
              </a:rPr>
              <a:t>British tanks and infantry would then relieve the airborne troops and cross the bridges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217">
                                            <p:txEl>
                                              <p:pRg st="0" end="0"/>
                                            </p:txEl>
                                          </p:spTgt>
                                        </p:tgtEl>
                                        <p:attrNameLst>
                                          <p:attrName>style.visibility</p:attrName>
                                        </p:attrNameLst>
                                      </p:cBhvr>
                                      <p:to>
                                        <p:strVal val="visible"/>
                                      </p:to>
                                    </p:set>
                                    <p:anim calcmode="lin" valueType="num">
                                      <p:cBhvr additive="base">
                                        <p:cTn id="7" dur="500"/>
                                        <p:tgtEl>
                                          <p:spTgt spid="217">
                                            <p:txEl>
                                              <p:pRg st="0" end="0"/>
                                            </p:txEl>
                                          </p:spTgt>
                                        </p:tgtEl>
                                        <p:attrNameLst>
                                          <p:attrName>ppt_x</p:attrName>
                                        </p:attrNameLst>
                                      </p:cBhvr>
                                      <p:tavLst>
                                        <p:tav tm="0">
                                          <p:val>
                                            <p:strVal val="#ppt_x-1"/>
                                          </p:val>
                                        </p:tav>
                                        <p:tav tm="100000">
                                          <p:val>
                                            <p:strVal val="#ppt_x"/>
                                          </p:val>
                                        </p:tav>
                                      </p:tavLst>
                                    </p:anim>
                                  </p:childTnLst>
                                </p:cTn>
                              </p:par>
                            </p:childTnLst>
                          </p:cTn>
                        </p:par>
                      </p:childTnLst>
                    </p:cTn>
                  </p:par>
                  <p:par>
                    <p:cTn id="8" fill="hold">
                      <p:stCondLst>
                        <p:cond delay="indefinite"/>
                      </p:stCondLst>
                      <p:childTnLst>
                        <p:par>
                          <p:cTn id="9" fill="hold">
                            <p:stCondLst>
                              <p:cond delay="0"/>
                            </p:stCondLst>
                            <p:childTnLst>
                              <p:par>
                                <p:cTn id="10" presetID="2" presetClass="entr" presetSubtype="8" fill="hold" nodeType="clickEffect">
                                  <p:stCondLst>
                                    <p:cond delay="0"/>
                                  </p:stCondLst>
                                  <p:childTnLst>
                                    <p:set>
                                      <p:cBhvr>
                                        <p:cTn id="11" dur="1" fill="hold">
                                          <p:stCondLst>
                                            <p:cond delay="0"/>
                                          </p:stCondLst>
                                        </p:cTn>
                                        <p:tgtEl>
                                          <p:spTgt spid="217">
                                            <p:txEl>
                                              <p:pRg st="1" end="1"/>
                                            </p:txEl>
                                          </p:spTgt>
                                        </p:tgtEl>
                                        <p:attrNameLst>
                                          <p:attrName>style.visibility</p:attrName>
                                        </p:attrNameLst>
                                      </p:cBhvr>
                                      <p:to>
                                        <p:strVal val="visible"/>
                                      </p:to>
                                    </p:set>
                                    <p:anim calcmode="lin" valueType="num">
                                      <p:cBhvr additive="base">
                                        <p:cTn id="12" dur="500"/>
                                        <p:tgtEl>
                                          <p:spTgt spid="217">
                                            <p:txEl>
                                              <p:pRg st="1" end="1"/>
                                            </p:txEl>
                                          </p:spTgt>
                                        </p:tgtEl>
                                        <p:attrNameLst>
                                          <p:attrName>ppt_x</p:attrName>
                                        </p:attrNameLst>
                                      </p:cBhvr>
                                      <p:tavLst>
                                        <p:tav tm="0">
                                          <p:val>
                                            <p:strVal val="#ppt_x-1"/>
                                          </p:val>
                                        </p:tav>
                                        <p:tav tm="100000">
                                          <p:val>
                                            <p:strVal val="#ppt_x"/>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8" fill="hold" nodeType="clickEffect">
                                  <p:stCondLst>
                                    <p:cond delay="0"/>
                                  </p:stCondLst>
                                  <p:childTnLst>
                                    <p:set>
                                      <p:cBhvr>
                                        <p:cTn id="16" dur="1" fill="hold">
                                          <p:stCondLst>
                                            <p:cond delay="0"/>
                                          </p:stCondLst>
                                        </p:cTn>
                                        <p:tgtEl>
                                          <p:spTgt spid="217">
                                            <p:txEl>
                                              <p:pRg st="2" end="2"/>
                                            </p:txEl>
                                          </p:spTgt>
                                        </p:tgtEl>
                                        <p:attrNameLst>
                                          <p:attrName>style.visibility</p:attrName>
                                        </p:attrNameLst>
                                      </p:cBhvr>
                                      <p:to>
                                        <p:strVal val="visible"/>
                                      </p:to>
                                    </p:set>
                                    <p:anim calcmode="lin" valueType="num">
                                      <p:cBhvr additive="base">
                                        <p:cTn id="17" dur="500"/>
                                        <p:tgtEl>
                                          <p:spTgt spid="217">
                                            <p:txEl>
                                              <p:pRg st="2" end="2"/>
                                            </p:txEl>
                                          </p:spTgt>
                                        </p:tgtEl>
                                        <p:attrNameLst>
                                          <p:attrName>ppt_x</p:attrName>
                                        </p:attrNameLst>
                                      </p:cBhvr>
                                      <p:tavLst>
                                        <p:tav tm="0">
                                          <p:val>
                                            <p:strVal val="#ppt_x-1"/>
                                          </p:val>
                                        </p:tav>
                                        <p:tav tm="100000">
                                          <p:val>
                                            <p:strVal val="#ppt_x"/>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21"/>
        <p:cNvGrpSpPr/>
        <p:nvPr/>
      </p:nvGrpSpPr>
      <p:grpSpPr>
        <a:xfrm>
          <a:off x="0" y="0"/>
          <a:ext cx="0" cy="0"/>
          <a:chOff x="0" y="0"/>
          <a:chExt cx="0" cy="0"/>
        </a:xfrm>
      </p:grpSpPr>
      <p:pic>
        <p:nvPicPr>
          <p:cNvPr id="222" name="Shape 222"/>
          <p:cNvPicPr preferRelativeResize="0"/>
          <p:nvPr/>
        </p:nvPicPr>
        <p:blipFill rotWithShape="1">
          <a:blip r:embed="rId3">
            <a:alphaModFix/>
          </a:blip>
          <a:srcRect l="18947" t="62283" r="24793" b="28153"/>
          <a:stretch/>
        </p:blipFill>
        <p:spPr>
          <a:xfrm>
            <a:off x="0" y="4039925"/>
            <a:ext cx="9144000" cy="1229701"/>
          </a:xfrm>
          <a:prstGeom prst="rect">
            <a:avLst/>
          </a:prstGeom>
          <a:noFill/>
          <a:ln>
            <a:noFill/>
          </a:ln>
        </p:spPr>
      </p:pic>
      <p:sp>
        <p:nvSpPr>
          <p:cNvPr id="223" name="Shape 223"/>
          <p:cNvSpPr txBox="1">
            <a:spLocks noGrp="1"/>
          </p:cNvSpPr>
          <p:nvPr>
            <p:ph type="ctrTitle"/>
          </p:nvPr>
        </p:nvSpPr>
        <p:spPr>
          <a:xfrm>
            <a:off x="232075" y="673150"/>
            <a:ext cx="8520600" cy="604500"/>
          </a:xfrm>
          <a:prstGeom prst="rect">
            <a:avLst/>
          </a:prstGeom>
        </p:spPr>
        <p:txBody>
          <a:bodyPr lIns="91425" tIns="91425" rIns="91425" bIns="91425" anchor="b" anchorCtr="0">
            <a:noAutofit/>
          </a:bodyPr>
          <a:lstStyle/>
          <a:p>
            <a:pPr lvl="0" rtl="0">
              <a:spcBef>
                <a:spcPts val="0"/>
              </a:spcBef>
              <a:buNone/>
            </a:pPr>
            <a:r>
              <a:rPr lang="en" sz="6000" b="1">
                <a:solidFill>
                  <a:srgbClr val="1C4587"/>
                </a:solidFill>
                <a:latin typeface="Amatic SC"/>
                <a:ea typeface="Amatic SC"/>
                <a:cs typeface="Amatic SC"/>
                <a:sym typeface="Amatic SC"/>
              </a:rPr>
              <a:t>Military Strategy (Cont..X2)</a:t>
            </a:r>
          </a:p>
        </p:txBody>
      </p:sp>
      <p:sp>
        <p:nvSpPr>
          <p:cNvPr id="224" name="Shape 224"/>
          <p:cNvSpPr txBox="1">
            <a:spLocks noGrp="1"/>
          </p:cNvSpPr>
          <p:nvPr>
            <p:ph type="subTitle" idx="1"/>
          </p:nvPr>
        </p:nvSpPr>
        <p:spPr>
          <a:xfrm>
            <a:off x="311700" y="1277637"/>
            <a:ext cx="8520600" cy="2847300"/>
          </a:xfrm>
          <a:prstGeom prst="rect">
            <a:avLst/>
          </a:prstGeom>
        </p:spPr>
        <p:txBody>
          <a:bodyPr lIns="91425" tIns="91425" rIns="91425" bIns="91425" anchor="t" anchorCtr="0">
            <a:noAutofit/>
          </a:bodyPr>
          <a:lstStyle/>
          <a:p>
            <a:pPr marL="914400" lvl="0" indent="-457200" algn="l" rtl="0">
              <a:lnSpc>
                <a:spcPct val="115000"/>
              </a:lnSpc>
              <a:spcBef>
                <a:spcPts val="0"/>
              </a:spcBef>
              <a:spcAft>
                <a:spcPts val="1600"/>
              </a:spcAft>
              <a:buClr>
                <a:srgbClr val="000000"/>
              </a:buClr>
              <a:buSzPct val="100000"/>
              <a:buFont typeface="Amatic SC"/>
              <a:buChar char="➔"/>
            </a:pPr>
            <a:r>
              <a:rPr lang="en" sz="3600" b="1">
                <a:solidFill>
                  <a:srgbClr val="000000"/>
                </a:solidFill>
                <a:latin typeface="Amatic SC"/>
                <a:ea typeface="Amatic SC"/>
                <a:cs typeface="Amatic SC"/>
                <a:sym typeface="Amatic SC"/>
              </a:rPr>
              <a:t>The goal was to get across one of the natural barriers blocking the Allies from Germany</a:t>
            </a:r>
          </a:p>
          <a:p>
            <a:pPr marL="914400" lvl="0" indent="-457200" algn="l" rtl="0">
              <a:lnSpc>
                <a:spcPct val="115000"/>
              </a:lnSpc>
              <a:spcBef>
                <a:spcPts val="0"/>
              </a:spcBef>
              <a:spcAft>
                <a:spcPts val="1600"/>
              </a:spcAft>
              <a:buClr>
                <a:srgbClr val="000000"/>
              </a:buClr>
              <a:buSzPct val="100000"/>
              <a:buFont typeface="Amatic SC"/>
              <a:buChar char="➔"/>
            </a:pPr>
            <a:r>
              <a:rPr lang="en" sz="3600" b="1">
                <a:solidFill>
                  <a:srgbClr val="000000"/>
                </a:solidFill>
                <a:latin typeface="Amatic SC"/>
                <a:ea typeface="Amatic SC"/>
                <a:cs typeface="Amatic SC"/>
                <a:sym typeface="Amatic SC"/>
              </a:rPr>
              <a:t>This was considered one of the boldest battle plans from World War II</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224">
                                            <p:txEl>
                                              <p:pRg st="0" end="0"/>
                                            </p:txEl>
                                          </p:spTgt>
                                        </p:tgtEl>
                                        <p:attrNameLst>
                                          <p:attrName>style.visibility</p:attrName>
                                        </p:attrNameLst>
                                      </p:cBhvr>
                                      <p:to>
                                        <p:strVal val="visible"/>
                                      </p:to>
                                    </p:set>
                                    <p:anim calcmode="lin" valueType="num">
                                      <p:cBhvr additive="base">
                                        <p:cTn id="7" dur="500"/>
                                        <p:tgtEl>
                                          <p:spTgt spid="224">
                                            <p:txEl>
                                              <p:pRg st="0" end="0"/>
                                            </p:txEl>
                                          </p:spTgt>
                                        </p:tgtEl>
                                        <p:attrNameLst>
                                          <p:attrName>ppt_x</p:attrName>
                                        </p:attrNameLst>
                                      </p:cBhvr>
                                      <p:tavLst>
                                        <p:tav tm="0">
                                          <p:val>
                                            <p:strVal val="#ppt_x-1"/>
                                          </p:val>
                                        </p:tav>
                                        <p:tav tm="100000">
                                          <p:val>
                                            <p:strVal val="#ppt_x"/>
                                          </p:val>
                                        </p:tav>
                                      </p:tavLst>
                                    </p:anim>
                                  </p:childTnLst>
                                </p:cTn>
                              </p:par>
                            </p:childTnLst>
                          </p:cTn>
                        </p:par>
                      </p:childTnLst>
                    </p:cTn>
                  </p:par>
                  <p:par>
                    <p:cTn id="8" fill="hold">
                      <p:stCondLst>
                        <p:cond delay="indefinite"/>
                      </p:stCondLst>
                      <p:childTnLst>
                        <p:par>
                          <p:cTn id="9" fill="hold">
                            <p:stCondLst>
                              <p:cond delay="0"/>
                            </p:stCondLst>
                            <p:childTnLst>
                              <p:par>
                                <p:cTn id="10" presetID="2" presetClass="entr" presetSubtype="8" fill="hold" nodeType="clickEffect">
                                  <p:stCondLst>
                                    <p:cond delay="0"/>
                                  </p:stCondLst>
                                  <p:childTnLst>
                                    <p:set>
                                      <p:cBhvr>
                                        <p:cTn id="11" dur="1" fill="hold">
                                          <p:stCondLst>
                                            <p:cond delay="0"/>
                                          </p:stCondLst>
                                        </p:cTn>
                                        <p:tgtEl>
                                          <p:spTgt spid="224">
                                            <p:txEl>
                                              <p:pRg st="1" end="1"/>
                                            </p:txEl>
                                          </p:spTgt>
                                        </p:tgtEl>
                                        <p:attrNameLst>
                                          <p:attrName>style.visibility</p:attrName>
                                        </p:attrNameLst>
                                      </p:cBhvr>
                                      <p:to>
                                        <p:strVal val="visible"/>
                                      </p:to>
                                    </p:set>
                                    <p:anim calcmode="lin" valueType="num">
                                      <p:cBhvr additive="base">
                                        <p:cTn id="12" dur="500"/>
                                        <p:tgtEl>
                                          <p:spTgt spid="224">
                                            <p:txEl>
                                              <p:pRg st="1" end="1"/>
                                            </p:txEl>
                                          </p:spTgt>
                                        </p:tgtEl>
                                        <p:attrNameLst>
                                          <p:attrName>ppt_x</p:attrName>
                                        </p:attrNameLst>
                                      </p:cBhvr>
                                      <p:tavLst>
                                        <p:tav tm="0">
                                          <p:val>
                                            <p:strVal val="#ppt_x-1"/>
                                          </p:val>
                                        </p:tav>
                                        <p:tav tm="100000">
                                          <p:val>
                                            <p:strVal val="#ppt_x"/>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28"/>
        <p:cNvGrpSpPr/>
        <p:nvPr/>
      </p:nvGrpSpPr>
      <p:grpSpPr>
        <a:xfrm>
          <a:off x="0" y="0"/>
          <a:ext cx="0" cy="0"/>
          <a:chOff x="0" y="0"/>
          <a:chExt cx="0" cy="0"/>
        </a:xfrm>
      </p:grpSpPr>
      <p:sp>
        <p:nvSpPr>
          <p:cNvPr id="229" name="Shape 229"/>
          <p:cNvSpPr txBox="1">
            <a:spLocks noGrp="1"/>
          </p:cNvSpPr>
          <p:nvPr>
            <p:ph type="title"/>
          </p:nvPr>
        </p:nvSpPr>
        <p:spPr>
          <a:xfrm>
            <a:off x="311700" y="445025"/>
            <a:ext cx="8520600" cy="572700"/>
          </a:xfrm>
          <a:prstGeom prst="rect">
            <a:avLst/>
          </a:prstGeom>
        </p:spPr>
        <p:txBody>
          <a:bodyPr lIns="91425" tIns="91425" rIns="91425" bIns="91425" anchor="t" anchorCtr="0">
            <a:noAutofit/>
          </a:bodyPr>
          <a:lstStyle/>
          <a:p>
            <a:pPr lvl="0">
              <a:spcBef>
                <a:spcPts val="0"/>
              </a:spcBef>
              <a:buNone/>
            </a:pPr>
            <a:r>
              <a:rPr lang="en" sz="3600" b="1">
                <a:solidFill>
                  <a:srgbClr val="1C4587"/>
                </a:solidFill>
                <a:latin typeface="Amatic SC"/>
                <a:ea typeface="Amatic SC"/>
                <a:cs typeface="Amatic SC"/>
                <a:sym typeface="Amatic SC"/>
              </a:rPr>
              <a:t>**Maps Provided By An Animated BBC Map**</a:t>
            </a:r>
          </a:p>
        </p:txBody>
      </p:sp>
      <p:sp>
        <p:nvSpPr>
          <p:cNvPr id="230" name="Shape 230"/>
          <p:cNvSpPr txBox="1">
            <a:spLocks noGrp="1"/>
          </p:cNvSpPr>
          <p:nvPr>
            <p:ph type="body" idx="2"/>
          </p:nvPr>
        </p:nvSpPr>
        <p:spPr>
          <a:xfrm>
            <a:off x="4703225" y="1007987"/>
            <a:ext cx="4198200" cy="3416400"/>
          </a:xfrm>
          <a:prstGeom prst="rect">
            <a:avLst/>
          </a:prstGeom>
        </p:spPr>
        <p:txBody>
          <a:bodyPr lIns="91425" tIns="91425" rIns="91425" bIns="91425" anchor="t" anchorCtr="0">
            <a:noAutofit/>
          </a:bodyPr>
          <a:lstStyle/>
          <a:p>
            <a:pPr marL="0" lvl="0" indent="0" rtl="0">
              <a:spcBef>
                <a:spcPts val="0"/>
              </a:spcBef>
              <a:spcAft>
                <a:spcPts val="800"/>
              </a:spcAft>
              <a:buNone/>
            </a:pPr>
            <a:r>
              <a:rPr lang="en" sz="2400" b="1">
                <a:solidFill>
                  <a:srgbClr val="000000"/>
                </a:solidFill>
                <a:latin typeface="Amatic SC"/>
                <a:ea typeface="Amatic SC"/>
                <a:cs typeface="Amatic SC"/>
                <a:sym typeface="Amatic SC"/>
              </a:rPr>
              <a:t>Operation Market Garden Map/Plan:</a:t>
            </a:r>
          </a:p>
          <a:p>
            <a:pPr marL="0" lvl="0" indent="0" rtl="0">
              <a:spcBef>
                <a:spcPts val="0"/>
              </a:spcBef>
              <a:spcAft>
                <a:spcPts val="800"/>
              </a:spcAft>
              <a:buNone/>
            </a:pPr>
            <a:r>
              <a:rPr lang="en" sz="2400" b="1">
                <a:solidFill>
                  <a:srgbClr val="000000"/>
                </a:solidFill>
                <a:latin typeface="Amatic SC"/>
                <a:ea typeface="Amatic SC"/>
                <a:cs typeface="Amatic SC"/>
                <a:sym typeface="Amatic SC"/>
              </a:rPr>
              <a:t>Began September 1944</a:t>
            </a:r>
          </a:p>
          <a:p>
            <a:pPr marL="0" lvl="0" indent="0" rtl="0">
              <a:spcBef>
                <a:spcPts val="0"/>
              </a:spcBef>
              <a:spcAft>
                <a:spcPts val="0"/>
              </a:spcAft>
              <a:buNone/>
            </a:pPr>
            <a:r>
              <a:rPr lang="en" sz="2400" b="1">
                <a:solidFill>
                  <a:srgbClr val="000000"/>
                </a:solidFill>
                <a:latin typeface="Amatic SC"/>
                <a:ea typeface="Amatic SC"/>
                <a:cs typeface="Amatic SC"/>
                <a:sym typeface="Amatic SC"/>
              </a:rPr>
              <a:t>-         </a:t>
            </a:r>
            <a:r>
              <a:rPr lang="en" sz="2400" b="1">
                <a:solidFill>
                  <a:srgbClr val="FF0000"/>
                </a:solidFill>
                <a:latin typeface="Amatic SC"/>
                <a:ea typeface="Amatic SC"/>
                <a:cs typeface="Amatic SC"/>
                <a:sym typeface="Amatic SC"/>
              </a:rPr>
              <a:t> German army</a:t>
            </a:r>
            <a:r>
              <a:rPr lang="en" sz="2400" b="1">
                <a:solidFill>
                  <a:srgbClr val="000000"/>
                </a:solidFill>
                <a:latin typeface="Amatic SC"/>
                <a:ea typeface="Amatic SC"/>
                <a:cs typeface="Amatic SC"/>
                <a:sym typeface="Amatic SC"/>
              </a:rPr>
              <a:t> retreating from France</a:t>
            </a:r>
          </a:p>
          <a:p>
            <a:pPr marL="0" lvl="0" indent="0" rtl="0">
              <a:spcBef>
                <a:spcPts val="0"/>
              </a:spcBef>
              <a:spcAft>
                <a:spcPts val="800"/>
              </a:spcAft>
              <a:buNone/>
            </a:pPr>
            <a:r>
              <a:rPr lang="en" sz="2400" b="1">
                <a:solidFill>
                  <a:srgbClr val="000000"/>
                </a:solidFill>
                <a:latin typeface="Amatic SC"/>
                <a:ea typeface="Amatic SC"/>
                <a:cs typeface="Amatic SC"/>
                <a:sym typeface="Amatic SC"/>
              </a:rPr>
              <a:t>-          </a:t>
            </a:r>
            <a:r>
              <a:rPr lang="en" sz="2400" b="1">
                <a:solidFill>
                  <a:srgbClr val="0000FF"/>
                </a:solidFill>
                <a:latin typeface="Amatic SC"/>
                <a:ea typeface="Amatic SC"/>
                <a:cs typeface="Amatic SC"/>
                <a:sym typeface="Amatic SC"/>
              </a:rPr>
              <a:t>General Eisenhower</a:t>
            </a:r>
            <a:r>
              <a:rPr lang="en" sz="2400" b="1">
                <a:solidFill>
                  <a:srgbClr val="000000"/>
                </a:solidFill>
                <a:latin typeface="Amatic SC"/>
                <a:ea typeface="Amatic SC"/>
                <a:cs typeface="Amatic SC"/>
                <a:sym typeface="Amatic SC"/>
              </a:rPr>
              <a:t> (Sup.Com. Of Allied) and </a:t>
            </a:r>
            <a:r>
              <a:rPr lang="en" sz="2400" b="1">
                <a:solidFill>
                  <a:srgbClr val="0000FF"/>
                </a:solidFill>
                <a:latin typeface="Amatic SC"/>
                <a:ea typeface="Amatic SC"/>
                <a:cs typeface="Amatic SC"/>
                <a:sym typeface="Amatic SC"/>
              </a:rPr>
              <a:t>British Field Marshall Montgomery</a:t>
            </a:r>
            <a:r>
              <a:rPr lang="en" sz="2400" b="1">
                <a:solidFill>
                  <a:srgbClr val="000000"/>
                </a:solidFill>
                <a:latin typeface="Amatic SC"/>
                <a:ea typeface="Amatic SC"/>
                <a:cs typeface="Amatic SC"/>
                <a:sym typeface="Amatic SC"/>
              </a:rPr>
              <a:t> quickly decide to for a single thrust across the Rhine River (the last natural barrier before entering Germany!) in order to surprise the retreating Germans</a:t>
            </a:r>
          </a:p>
          <a:p>
            <a:pPr lvl="0">
              <a:spcBef>
                <a:spcPts val="0"/>
              </a:spcBef>
              <a:buNone/>
            </a:pPr>
            <a:endParaRPr sz="2000"/>
          </a:p>
        </p:txBody>
      </p:sp>
      <p:pic>
        <p:nvPicPr>
          <p:cNvPr id="231" name="Shape 231" descr="map 1.PNG"/>
          <p:cNvPicPr preferRelativeResize="0"/>
          <p:nvPr/>
        </p:nvPicPr>
        <p:blipFill>
          <a:blip r:embed="rId3">
            <a:alphaModFix/>
          </a:blip>
          <a:stretch>
            <a:fillRect/>
          </a:stretch>
        </p:blipFill>
        <p:spPr>
          <a:xfrm>
            <a:off x="152400" y="1170125"/>
            <a:ext cx="3999899" cy="3092120"/>
          </a:xfrm>
          <a:prstGeom prst="rect">
            <a:avLst/>
          </a:prstGeom>
          <a:noFill/>
          <a:ln>
            <a:noFill/>
          </a:ln>
        </p:spPr>
      </p:pic>
      <p:pic>
        <p:nvPicPr>
          <p:cNvPr id="232" name="Shape 232" descr="key.PNG"/>
          <p:cNvPicPr preferRelativeResize="0"/>
          <p:nvPr/>
        </p:nvPicPr>
        <p:blipFill>
          <a:blip r:embed="rId4">
            <a:alphaModFix/>
          </a:blip>
          <a:stretch>
            <a:fillRect/>
          </a:stretch>
        </p:blipFill>
        <p:spPr>
          <a:xfrm>
            <a:off x="311700" y="4099352"/>
            <a:ext cx="2568349" cy="924600"/>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36"/>
        <p:cNvGrpSpPr/>
        <p:nvPr/>
      </p:nvGrpSpPr>
      <p:grpSpPr>
        <a:xfrm>
          <a:off x="0" y="0"/>
          <a:ext cx="0" cy="0"/>
          <a:chOff x="0" y="0"/>
          <a:chExt cx="0" cy="0"/>
        </a:xfrm>
      </p:grpSpPr>
      <p:sp>
        <p:nvSpPr>
          <p:cNvPr id="237" name="Shape 237"/>
          <p:cNvSpPr txBox="1">
            <a:spLocks noGrp="1"/>
          </p:cNvSpPr>
          <p:nvPr>
            <p:ph type="title"/>
          </p:nvPr>
        </p:nvSpPr>
        <p:spPr>
          <a:xfrm>
            <a:off x="237675" y="198325"/>
            <a:ext cx="8520600" cy="572700"/>
          </a:xfrm>
          <a:prstGeom prst="rect">
            <a:avLst/>
          </a:prstGeom>
        </p:spPr>
        <p:txBody>
          <a:bodyPr lIns="91425" tIns="91425" rIns="91425" bIns="91425" anchor="t" anchorCtr="0">
            <a:noAutofit/>
          </a:bodyPr>
          <a:lstStyle/>
          <a:p>
            <a:pPr lvl="0">
              <a:spcBef>
                <a:spcPts val="0"/>
              </a:spcBef>
              <a:buClr>
                <a:schemeClr val="dk1"/>
              </a:buClr>
              <a:buSzPct val="25000"/>
              <a:buFont typeface="Arial"/>
              <a:buNone/>
            </a:pPr>
            <a:r>
              <a:rPr lang="en" sz="6000" b="1">
                <a:solidFill>
                  <a:srgbClr val="1C4587"/>
                </a:solidFill>
                <a:latin typeface="Amatic SC"/>
                <a:ea typeface="Amatic SC"/>
                <a:cs typeface="Amatic SC"/>
                <a:sym typeface="Amatic SC"/>
              </a:rPr>
              <a:t>Overall Plan</a:t>
            </a:r>
          </a:p>
        </p:txBody>
      </p:sp>
      <p:sp>
        <p:nvSpPr>
          <p:cNvPr id="238" name="Shape 238"/>
          <p:cNvSpPr txBox="1">
            <a:spLocks noGrp="1"/>
          </p:cNvSpPr>
          <p:nvPr>
            <p:ph type="body" idx="2"/>
          </p:nvPr>
        </p:nvSpPr>
        <p:spPr>
          <a:xfrm>
            <a:off x="3579775" y="-58725"/>
            <a:ext cx="5814900" cy="3416400"/>
          </a:xfrm>
          <a:prstGeom prst="rect">
            <a:avLst/>
          </a:prstGeom>
        </p:spPr>
        <p:txBody>
          <a:bodyPr lIns="91425" tIns="91425" rIns="91425" bIns="91425" anchor="t" anchorCtr="0">
            <a:noAutofit/>
          </a:bodyPr>
          <a:lstStyle/>
          <a:p>
            <a:pPr marL="0" lvl="0" indent="-69850" rtl="0">
              <a:spcBef>
                <a:spcPts val="0"/>
              </a:spcBef>
              <a:spcAft>
                <a:spcPts val="0"/>
              </a:spcAft>
              <a:buClr>
                <a:schemeClr val="dk1"/>
              </a:buClr>
              <a:buSzPct val="50000"/>
              <a:buFont typeface="Arial"/>
              <a:buNone/>
            </a:pPr>
            <a:r>
              <a:rPr lang="en" sz="2200">
                <a:solidFill>
                  <a:schemeClr val="dk1"/>
                </a:solidFill>
                <a:latin typeface="Times New Roman"/>
                <a:ea typeface="Times New Roman"/>
                <a:cs typeface="Times New Roman"/>
                <a:sym typeface="Times New Roman"/>
              </a:rPr>
              <a:t>	</a:t>
            </a:r>
            <a:r>
              <a:rPr lang="en" sz="2200" b="1">
                <a:solidFill>
                  <a:schemeClr val="dk1"/>
                </a:solidFill>
                <a:latin typeface="Amatic SC"/>
                <a:ea typeface="Amatic SC"/>
                <a:cs typeface="Amatic SC"/>
                <a:sym typeface="Amatic SC"/>
              </a:rPr>
              <a:t>The two phases of the Operation (market and garden) involves:</a:t>
            </a:r>
          </a:p>
          <a:p>
            <a:pPr marL="0" lvl="0" indent="-69850" rtl="0">
              <a:spcBef>
                <a:spcPts val="0"/>
              </a:spcBef>
              <a:spcAft>
                <a:spcPts val="0"/>
              </a:spcAft>
              <a:buClr>
                <a:schemeClr val="dk1"/>
              </a:buClr>
              <a:buSzPct val="50000"/>
              <a:buFont typeface="Arial"/>
              <a:buNone/>
            </a:pPr>
            <a:r>
              <a:rPr lang="en" sz="2200" b="1">
                <a:solidFill>
                  <a:schemeClr val="dk1"/>
                </a:solidFill>
                <a:latin typeface="Amatic SC"/>
                <a:ea typeface="Amatic SC"/>
                <a:cs typeface="Amatic SC"/>
                <a:sym typeface="Amatic SC"/>
              </a:rPr>
              <a:t>-          Drop </a:t>
            </a:r>
            <a:r>
              <a:rPr lang="en" sz="2200" b="1">
                <a:solidFill>
                  <a:srgbClr val="0000FF"/>
                </a:solidFill>
                <a:latin typeface="Amatic SC"/>
                <a:ea typeface="Amatic SC"/>
                <a:cs typeface="Amatic SC"/>
                <a:sym typeface="Amatic SC"/>
              </a:rPr>
              <a:t>US 101</a:t>
            </a:r>
            <a:r>
              <a:rPr lang="en" sz="2200" b="1" baseline="30000">
                <a:solidFill>
                  <a:srgbClr val="0000FF"/>
                </a:solidFill>
                <a:latin typeface="Amatic SC"/>
                <a:ea typeface="Amatic SC"/>
                <a:cs typeface="Amatic SC"/>
                <a:sym typeface="Amatic SC"/>
              </a:rPr>
              <a:t>st</a:t>
            </a:r>
            <a:r>
              <a:rPr lang="en" sz="2200" b="1">
                <a:solidFill>
                  <a:srgbClr val="0000FF"/>
                </a:solidFill>
                <a:latin typeface="Amatic SC"/>
                <a:ea typeface="Amatic SC"/>
                <a:cs typeface="Amatic SC"/>
                <a:sym typeface="Amatic SC"/>
              </a:rPr>
              <a:t> Air. Division</a:t>
            </a:r>
            <a:r>
              <a:rPr lang="en" sz="2200" b="1">
                <a:solidFill>
                  <a:schemeClr val="dk1"/>
                </a:solidFill>
                <a:latin typeface="Amatic SC"/>
                <a:ea typeface="Amatic SC"/>
                <a:cs typeface="Amatic SC"/>
                <a:sym typeface="Amatic SC"/>
              </a:rPr>
              <a:t> near Eindhoven (Netherlands)</a:t>
            </a:r>
          </a:p>
          <a:p>
            <a:pPr marL="0" lvl="0" indent="-69850" rtl="0">
              <a:spcBef>
                <a:spcPts val="0"/>
              </a:spcBef>
              <a:spcAft>
                <a:spcPts val="0"/>
              </a:spcAft>
              <a:buClr>
                <a:schemeClr val="dk1"/>
              </a:buClr>
              <a:buSzPct val="50000"/>
              <a:buFont typeface="Arial"/>
              <a:buNone/>
            </a:pPr>
            <a:r>
              <a:rPr lang="en" sz="2200" b="1">
                <a:solidFill>
                  <a:schemeClr val="dk1"/>
                </a:solidFill>
                <a:latin typeface="Amatic SC"/>
                <a:ea typeface="Amatic SC"/>
                <a:cs typeface="Amatic SC"/>
                <a:sym typeface="Amatic SC"/>
              </a:rPr>
              <a:t>-          Drop </a:t>
            </a:r>
            <a:r>
              <a:rPr lang="en" sz="2200" b="1">
                <a:solidFill>
                  <a:srgbClr val="0000FF"/>
                </a:solidFill>
                <a:latin typeface="Amatic SC"/>
                <a:ea typeface="Amatic SC"/>
                <a:cs typeface="Amatic SC"/>
                <a:sym typeface="Amatic SC"/>
              </a:rPr>
              <a:t>US 82</a:t>
            </a:r>
            <a:r>
              <a:rPr lang="en" sz="2200" b="1" baseline="30000">
                <a:solidFill>
                  <a:srgbClr val="0000FF"/>
                </a:solidFill>
                <a:latin typeface="Amatic SC"/>
                <a:ea typeface="Amatic SC"/>
                <a:cs typeface="Amatic SC"/>
                <a:sym typeface="Amatic SC"/>
              </a:rPr>
              <a:t>nd</a:t>
            </a:r>
            <a:r>
              <a:rPr lang="en" sz="2200" b="1">
                <a:solidFill>
                  <a:srgbClr val="0000FF"/>
                </a:solidFill>
                <a:latin typeface="Amatic SC"/>
                <a:ea typeface="Amatic SC"/>
                <a:cs typeface="Amatic SC"/>
                <a:sym typeface="Amatic SC"/>
              </a:rPr>
              <a:t> Air. Division</a:t>
            </a:r>
            <a:r>
              <a:rPr lang="en" sz="2200" b="1">
                <a:solidFill>
                  <a:schemeClr val="dk1"/>
                </a:solidFill>
                <a:latin typeface="Amatic SC"/>
                <a:ea typeface="Amatic SC"/>
                <a:cs typeface="Amatic SC"/>
                <a:sym typeface="Amatic SC"/>
              </a:rPr>
              <a:t> near Nijmegen</a:t>
            </a:r>
          </a:p>
          <a:p>
            <a:pPr marL="0" lvl="0" indent="-69850" rtl="0">
              <a:spcBef>
                <a:spcPts val="0"/>
              </a:spcBef>
              <a:spcAft>
                <a:spcPts val="800"/>
              </a:spcAft>
              <a:buClr>
                <a:schemeClr val="dk1"/>
              </a:buClr>
              <a:buSzPct val="50000"/>
              <a:buFont typeface="Arial"/>
              <a:buNone/>
            </a:pPr>
            <a:r>
              <a:rPr lang="en" sz="2200" b="1">
                <a:solidFill>
                  <a:schemeClr val="dk1"/>
                </a:solidFill>
                <a:latin typeface="Amatic SC"/>
                <a:ea typeface="Amatic SC"/>
                <a:cs typeface="Amatic SC"/>
                <a:sym typeface="Amatic SC"/>
              </a:rPr>
              <a:t>-          Drop </a:t>
            </a:r>
            <a:r>
              <a:rPr lang="en" sz="2200" b="1">
                <a:solidFill>
                  <a:srgbClr val="0000FF"/>
                </a:solidFill>
                <a:latin typeface="Amatic SC"/>
                <a:ea typeface="Amatic SC"/>
                <a:cs typeface="Amatic SC"/>
                <a:sym typeface="Amatic SC"/>
              </a:rPr>
              <a:t>British 1</a:t>
            </a:r>
            <a:r>
              <a:rPr lang="en" sz="2200" b="1" baseline="30000">
                <a:solidFill>
                  <a:srgbClr val="0000FF"/>
                </a:solidFill>
                <a:latin typeface="Amatic SC"/>
                <a:ea typeface="Amatic SC"/>
                <a:cs typeface="Amatic SC"/>
                <a:sym typeface="Amatic SC"/>
              </a:rPr>
              <a:t>st</a:t>
            </a:r>
            <a:r>
              <a:rPr lang="en" sz="2200" b="1">
                <a:solidFill>
                  <a:srgbClr val="0000FF"/>
                </a:solidFill>
                <a:latin typeface="Amatic SC"/>
                <a:ea typeface="Amatic SC"/>
                <a:cs typeface="Amatic SC"/>
                <a:sym typeface="Amatic SC"/>
              </a:rPr>
              <a:t> Air. Division</a:t>
            </a:r>
            <a:r>
              <a:rPr lang="en" sz="2200" b="1">
                <a:solidFill>
                  <a:schemeClr val="dk1"/>
                </a:solidFill>
                <a:latin typeface="Amatic SC"/>
                <a:ea typeface="Amatic SC"/>
                <a:cs typeface="Amatic SC"/>
                <a:sym typeface="Amatic SC"/>
              </a:rPr>
              <a:t> near Arnhem</a:t>
            </a:r>
          </a:p>
          <a:p>
            <a:pPr marL="0" lvl="0" indent="-69850" rtl="0">
              <a:spcBef>
                <a:spcPts val="0"/>
              </a:spcBef>
              <a:spcAft>
                <a:spcPts val="800"/>
              </a:spcAft>
              <a:buClr>
                <a:schemeClr val="dk1"/>
              </a:buClr>
              <a:buSzPct val="50000"/>
              <a:buFont typeface="Arial"/>
              <a:buNone/>
            </a:pPr>
            <a:r>
              <a:rPr lang="en" sz="2200" b="1">
                <a:solidFill>
                  <a:schemeClr val="dk1"/>
                </a:solidFill>
                <a:latin typeface="Amatic SC"/>
                <a:ea typeface="Amatic SC"/>
                <a:cs typeface="Amatic SC"/>
                <a:sym typeface="Amatic SC"/>
              </a:rPr>
              <a:t>** Air mission = to capture and hold the bridges (leading into Germany) for 3 days while the ground forces arrive to Arnhem</a:t>
            </a:r>
          </a:p>
          <a:p>
            <a:pPr marL="0" lvl="0" indent="-69850" rtl="0">
              <a:spcBef>
                <a:spcPts val="0"/>
              </a:spcBef>
              <a:spcAft>
                <a:spcPts val="0"/>
              </a:spcAft>
              <a:buClr>
                <a:schemeClr val="dk1"/>
              </a:buClr>
              <a:buSzPct val="50000"/>
              <a:buFont typeface="Arial"/>
              <a:buNone/>
            </a:pPr>
            <a:r>
              <a:rPr lang="en" sz="2200" b="1">
                <a:solidFill>
                  <a:schemeClr val="dk1"/>
                </a:solidFill>
                <a:latin typeface="Amatic SC"/>
                <a:ea typeface="Amatic SC"/>
                <a:cs typeface="Amatic SC"/>
                <a:sym typeface="Amatic SC"/>
              </a:rPr>
              <a:t>-        Ground FOrces:  </a:t>
            </a:r>
            <a:r>
              <a:rPr lang="en" sz="2200" b="1">
                <a:solidFill>
                  <a:srgbClr val="0000FF"/>
                </a:solidFill>
                <a:latin typeface="Amatic SC"/>
                <a:ea typeface="Amatic SC"/>
                <a:cs typeface="Amatic SC"/>
                <a:sym typeface="Amatic SC"/>
              </a:rPr>
              <a:t>British 30</a:t>
            </a:r>
            <a:r>
              <a:rPr lang="en" sz="2200" b="1" baseline="30000">
                <a:solidFill>
                  <a:srgbClr val="0000FF"/>
                </a:solidFill>
                <a:latin typeface="Amatic SC"/>
                <a:ea typeface="Amatic SC"/>
                <a:cs typeface="Amatic SC"/>
                <a:sym typeface="Amatic SC"/>
              </a:rPr>
              <a:t>th</a:t>
            </a:r>
            <a:r>
              <a:rPr lang="en" sz="2200" b="1">
                <a:solidFill>
                  <a:srgbClr val="0000FF"/>
                </a:solidFill>
                <a:latin typeface="Amatic SC"/>
                <a:ea typeface="Amatic SC"/>
                <a:cs typeface="Amatic SC"/>
                <a:sym typeface="Amatic SC"/>
              </a:rPr>
              <a:t> Corp.</a:t>
            </a:r>
            <a:r>
              <a:rPr lang="en" sz="2200" b="1">
                <a:solidFill>
                  <a:schemeClr val="dk1"/>
                </a:solidFill>
                <a:latin typeface="Amatic SC"/>
                <a:ea typeface="Amatic SC"/>
                <a:cs typeface="Amatic SC"/>
                <a:sym typeface="Amatic SC"/>
              </a:rPr>
              <a:t> spearhead the narrow Eindhoven-Nijmegen-Arnhem road and link up the 3 airborne divisions</a:t>
            </a:r>
          </a:p>
          <a:p>
            <a:pPr marL="0" lvl="0" indent="-69850" rtl="0">
              <a:spcBef>
                <a:spcPts val="0"/>
              </a:spcBef>
              <a:spcAft>
                <a:spcPts val="0"/>
              </a:spcAft>
              <a:buClr>
                <a:schemeClr val="dk1"/>
              </a:buClr>
              <a:buSzPct val="50000"/>
              <a:buFont typeface="Arial"/>
              <a:buNone/>
            </a:pPr>
            <a:r>
              <a:rPr lang="en" sz="2200" b="1">
                <a:solidFill>
                  <a:schemeClr val="dk1"/>
                </a:solidFill>
                <a:latin typeface="Amatic SC"/>
                <a:ea typeface="Amatic SC"/>
                <a:cs typeface="Amatic SC"/>
                <a:sym typeface="Amatic SC"/>
              </a:rPr>
              <a:t>-          Arrive at Arnhem on day 3</a:t>
            </a:r>
          </a:p>
          <a:p>
            <a:pPr marL="0" lvl="0" indent="-69850" rtl="0">
              <a:spcBef>
                <a:spcPts val="0"/>
              </a:spcBef>
              <a:spcAft>
                <a:spcPts val="800"/>
              </a:spcAft>
              <a:buClr>
                <a:schemeClr val="dk1"/>
              </a:buClr>
              <a:buSzPct val="50000"/>
              <a:buFont typeface="Arial"/>
              <a:buNone/>
            </a:pPr>
            <a:r>
              <a:rPr lang="en" sz="2200" b="1">
                <a:solidFill>
                  <a:schemeClr val="dk1"/>
                </a:solidFill>
                <a:latin typeface="Amatic SC"/>
                <a:ea typeface="Amatic SC"/>
                <a:cs typeface="Amatic SC"/>
                <a:sym typeface="Amatic SC"/>
              </a:rPr>
              <a:t>-          </a:t>
            </a:r>
            <a:r>
              <a:rPr lang="en" sz="2200" b="1">
                <a:solidFill>
                  <a:srgbClr val="0000FF"/>
                </a:solidFill>
                <a:latin typeface="Amatic SC"/>
                <a:ea typeface="Amatic SC"/>
                <a:cs typeface="Amatic SC"/>
                <a:sym typeface="Amatic SC"/>
              </a:rPr>
              <a:t>Us 1</a:t>
            </a:r>
            <a:r>
              <a:rPr lang="en" sz="2200" b="1" baseline="30000">
                <a:solidFill>
                  <a:srgbClr val="0000FF"/>
                </a:solidFill>
                <a:latin typeface="Amatic SC"/>
                <a:ea typeface="Amatic SC"/>
                <a:cs typeface="Amatic SC"/>
                <a:sym typeface="Amatic SC"/>
              </a:rPr>
              <a:t>st</a:t>
            </a:r>
            <a:r>
              <a:rPr lang="en" sz="2200" b="1">
                <a:solidFill>
                  <a:srgbClr val="0000FF"/>
                </a:solidFill>
                <a:latin typeface="Amatic SC"/>
                <a:ea typeface="Amatic SC"/>
                <a:cs typeface="Amatic SC"/>
                <a:sym typeface="Amatic SC"/>
              </a:rPr>
              <a:t> Army</a:t>
            </a:r>
            <a:r>
              <a:rPr lang="en" sz="2200" b="1">
                <a:solidFill>
                  <a:schemeClr val="dk1"/>
                </a:solidFill>
                <a:latin typeface="Amatic SC"/>
                <a:ea typeface="Amatic SC"/>
                <a:cs typeface="Amatic SC"/>
                <a:sym typeface="Amatic SC"/>
              </a:rPr>
              <a:t> will then join British 30</a:t>
            </a:r>
            <a:r>
              <a:rPr lang="en" sz="2200" b="1" baseline="30000">
                <a:solidFill>
                  <a:schemeClr val="dk1"/>
                </a:solidFill>
                <a:latin typeface="Amatic SC"/>
                <a:ea typeface="Amatic SC"/>
                <a:cs typeface="Amatic SC"/>
                <a:sym typeface="Amatic SC"/>
              </a:rPr>
              <a:t>th</a:t>
            </a:r>
            <a:r>
              <a:rPr lang="en" sz="2200" b="1">
                <a:solidFill>
                  <a:schemeClr val="dk1"/>
                </a:solidFill>
                <a:latin typeface="Amatic SC"/>
                <a:ea typeface="Amatic SC"/>
                <a:cs typeface="Amatic SC"/>
                <a:sym typeface="Amatic SC"/>
              </a:rPr>
              <a:t> Corp. using a pincer movement from south west</a:t>
            </a:r>
          </a:p>
          <a:p>
            <a:pPr lvl="0">
              <a:spcBef>
                <a:spcPts val="0"/>
              </a:spcBef>
              <a:buNone/>
            </a:pPr>
            <a:endParaRPr sz="2400"/>
          </a:p>
        </p:txBody>
      </p:sp>
      <p:pic>
        <p:nvPicPr>
          <p:cNvPr id="239" name="Shape 239" descr="map 2.PNG"/>
          <p:cNvPicPr preferRelativeResize="0"/>
          <p:nvPr/>
        </p:nvPicPr>
        <p:blipFill>
          <a:blip r:embed="rId3">
            <a:alphaModFix/>
          </a:blip>
          <a:stretch>
            <a:fillRect/>
          </a:stretch>
        </p:blipFill>
        <p:spPr>
          <a:xfrm>
            <a:off x="0" y="1260360"/>
            <a:ext cx="3579774" cy="2720964"/>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43"/>
        <p:cNvGrpSpPr/>
        <p:nvPr/>
      </p:nvGrpSpPr>
      <p:grpSpPr>
        <a:xfrm>
          <a:off x="0" y="0"/>
          <a:ext cx="0" cy="0"/>
          <a:chOff x="0" y="0"/>
          <a:chExt cx="0" cy="0"/>
        </a:xfrm>
      </p:grpSpPr>
      <p:sp>
        <p:nvSpPr>
          <p:cNvPr id="244" name="Shape 244"/>
          <p:cNvSpPr txBox="1">
            <a:spLocks noGrp="1"/>
          </p:cNvSpPr>
          <p:nvPr>
            <p:ph type="title"/>
          </p:nvPr>
        </p:nvSpPr>
        <p:spPr>
          <a:xfrm>
            <a:off x="0" y="0"/>
            <a:ext cx="8520600" cy="572700"/>
          </a:xfrm>
          <a:prstGeom prst="rect">
            <a:avLst/>
          </a:prstGeom>
        </p:spPr>
        <p:txBody>
          <a:bodyPr lIns="91425" tIns="91425" rIns="91425" bIns="91425" anchor="t" anchorCtr="0">
            <a:noAutofit/>
          </a:bodyPr>
          <a:lstStyle/>
          <a:p>
            <a:pPr lvl="0">
              <a:spcBef>
                <a:spcPts val="0"/>
              </a:spcBef>
              <a:buClr>
                <a:schemeClr val="dk1"/>
              </a:buClr>
              <a:buSzPct val="25000"/>
              <a:buFont typeface="Arial"/>
              <a:buNone/>
            </a:pPr>
            <a:r>
              <a:rPr lang="en" sz="6000" b="1">
                <a:solidFill>
                  <a:srgbClr val="1C4587"/>
                </a:solidFill>
                <a:latin typeface="Amatic SC"/>
                <a:ea typeface="Amatic SC"/>
                <a:cs typeface="Amatic SC"/>
                <a:sym typeface="Amatic SC"/>
              </a:rPr>
              <a:t>First Lift (Sept 17-18)</a:t>
            </a:r>
          </a:p>
        </p:txBody>
      </p:sp>
      <p:sp>
        <p:nvSpPr>
          <p:cNvPr id="245" name="Shape 245"/>
          <p:cNvSpPr txBox="1">
            <a:spLocks noGrp="1"/>
          </p:cNvSpPr>
          <p:nvPr>
            <p:ph type="body" idx="2"/>
          </p:nvPr>
        </p:nvSpPr>
        <p:spPr>
          <a:xfrm>
            <a:off x="4518125" y="471375"/>
            <a:ext cx="4714800" cy="3416400"/>
          </a:xfrm>
          <a:prstGeom prst="rect">
            <a:avLst/>
          </a:prstGeom>
        </p:spPr>
        <p:txBody>
          <a:bodyPr lIns="91425" tIns="91425" rIns="91425" bIns="91425" anchor="t" anchorCtr="0">
            <a:noAutofit/>
          </a:bodyPr>
          <a:lstStyle/>
          <a:p>
            <a:pPr lvl="0" rtl="0">
              <a:spcBef>
                <a:spcPts val="0"/>
              </a:spcBef>
              <a:spcAft>
                <a:spcPts val="800"/>
              </a:spcAft>
              <a:buNone/>
            </a:pPr>
            <a:r>
              <a:rPr lang="en" sz="2400" b="1">
                <a:solidFill>
                  <a:srgbClr val="000000"/>
                </a:solidFill>
                <a:latin typeface="Amatic SC"/>
                <a:ea typeface="Amatic SC"/>
                <a:cs typeface="Amatic SC"/>
                <a:sym typeface="Amatic SC"/>
              </a:rPr>
              <a:t>*Arnhem was guarded by </a:t>
            </a:r>
            <a:r>
              <a:rPr lang="en" sz="2400" b="1">
                <a:solidFill>
                  <a:srgbClr val="FF0000"/>
                </a:solidFill>
                <a:latin typeface="Amatic SC"/>
                <a:ea typeface="Amatic SC"/>
                <a:cs typeface="Amatic SC"/>
                <a:sym typeface="Amatic SC"/>
              </a:rPr>
              <a:t>2 SS Panzer Divisions</a:t>
            </a:r>
            <a:r>
              <a:rPr lang="en" sz="2400" b="1">
                <a:solidFill>
                  <a:srgbClr val="000000"/>
                </a:solidFill>
                <a:latin typeface="Amatic SC"/>
                <a:ea typeface="Amatic SC"/>
                <a:cs typeface="Amatic SC"/>
                <a:sym typeface="Amatic SC"/>
              </a:rPr>
              <a:t> and an </a:t>
            </a:r>
            <a:r>
              <a:rPr lang="en" sz="2400" b="1">
                <a:solidFill>
                  <a:srgbClr val="FF0000"/>
                </a:solidFill>
                <a:latin typeface="Amatic SC"/>
                <a:ea typeface="Amatic SC"/>
                <a:cs typeface="Amatic SC"/>
                <a:sym typeface="Amatic SC"/>
              </a:rPr>
              <a:t>INfantry Battalion</a:t>
            </a:r>
            <a:r>
              <a:rPr lang="en" sz="2400" b="1">
                <a:solidFill>
                  <a:srgbClr val="000000"/>
                </a:solidFill>
                <a:latin typeface="Amatic SC"/>
                <a:ea typeface="Amatic SC"/>
                <a:cs typeface="Amatic SC"/>
                <a:sym typeface="Amatic SC"/>
              </a:rPr>
              <a:t> (this was not known by the Allies)</a:t>
            </a:r>
          </a:p>
          <a:p>
            <a:pPr marL="457200" lvl="0" indent="0" rtl="0">
              <a:spcBef>
                <a:spcPts val="0"/>
              </a:spcBef>
              <a:spcAft>
                <a:spcPts val="0"/>
              </a:spcAft>
              <a:buNone/>
            </a:pPr>
            <a:r>
              <a:rPr lang="en" sz="2400" b="1">
                <a:solidFill>
                  <a:srgbClr val="000000"/>
                </a:solidFill>
                <a:latin typeface="Amatic SC"/>
                <a:ea typeface="Amatic SC"/>
                <a:cs typeface="Amatic SC"/>
                <a:sym typeface="Amatic SC"/>
              </a:rPr>
              <a:t>-          September 17</a:t>
            </a:r>
            <a:r>
              <a:rPr lang="en" sz="2400" b="1" baseline="30000">
                <a:solidFill>
                  <a:srgbClr val="000000"/>
                </a:solidFill>
                <a:latin typeface="Amatic SC"/>
                <a:ea typeface="Amatic SC"/>
                <a:cs typeface="Amatic SC"/>
                <a:sym typeface="Amatic SC"/>
              </a:rPr>
              <a:t>th</a:t>
            </a:r>
            <a:r>
              <a:rPr lang="en" sz="2400" b="1">
                <a:solidFill>
                  <a:srgbClr val="000000"/>
                </a:solidFill>
                <a:latin typeface="Amatic SC"/>
                <a:ea typeface="Amatic SC"/>
                <a:cs typeface="Amatic SC"/>
                <a:sym typeface="Amatic SC"/>
              </a:rPr>
              <a:t> </a:t>
            </a:r>
            <a:r>
              <a:rPr lang="en" sz="2400" b="1">
                <a:solidFill>
                  <a:srgbClr val="0000FF"/>
                </a:solidFill>
                <a:latin typeface="Amatic SC"/>
                <a:ea typeface="Amatic SC"/>
                <a:cs typeface="Amatic SC"/>
                <a:sym typeface="Amatic SC"/>
              </a:rPr>
              <a:t>pathfinder troops</a:t>
            </a:r>
            <a:r>
              <a:rPr lang="en" sz="2400" b="1">
                <a:solidFill>
                  <a:srgbClr val="000000"/>
                </a:solidFill>
                <a:latin typeface="Amatic SC"/>
                <a:ea typeface="Amatic SC"/>
                <a:cs typeface="Amatic SC"/>
                <a:sym typeface="Amatic SC"/>
              </a:rPr>
              <a:t> drop in and secure the landing zones</a:t>
            </a:r>
          </a:p>
          <a:p>
            <a:pPr marL="457200" lvl="0" indent="0" rtl="0">
              <a:spcBef>
                <a:spcPts val="0"/>
              </a:spcBef>
              <a:spcAft>
                <a:spcPts val="0"/>
              </a:spcAft>
              <a:buNone/>
            </a:pPr>
            <a:r>
              <a:rPr lang="en" sz="2400" b="1">
                <a:solidFill>
                  <a:srgbClr val="000000"/>
                </a:solidFill>
                <a:latin typeface="Amatic SC"/>
                <a:ea typeface="Amatic SC"/>
                <a:cs typeface="Amatic SC"/>
                <a:sym typeface="Amatic SC"/>
              </a:rPr>
              <a:t>-          Later Heavy Bombing proceeds and </a:t>
            </a:r>
            <a:r>
              <a:rPr lang="en" sz="2400" b="1">
                <a:solidFill>
                  <a:srgbClr val="0000FF"/>
                </a:solidFill>
                <a:latin typeface="Amatic SC"/>
                <a:ea typeface="Amatic SC"/>
                <a:cs typeface="Amatic SC"/>
                <a:sym typeface="Amatic SC"/>
              </a:rPr>
              <a:t>1</a:t>
            </a:r>
            <a:r>
              <a:rPr lang="en" sz="2400" b="1" baseline="30000">
                <a:solidFill>
                  <a:srgbClr val="0000FF"/>
                </a:solidFill>
                <a:latin typeface="Amatic SC"/>
                <a:ea typeface="Amatic SC"/>
                <a:cs typeface="Amatic SC"/>
                <a:sym typeface="Amatic SC"/>
              </a:rPr>
              <a:t>st</a:t>
            </a:r>
            <a:r>
              <a:rPr lang="en" sz="2400" b="1">
                <a:solidFill>
                  <a:srgbClr val="0000FF"/>
                </a:solidFill>
                <a:latin typeface="Amatic SC"/>
                <a:ea typeface="Amatic SC"/>
                <a:cs typeface="Amatic SC"/>
                <a:sym typeface="Amatic SC"/>
              </a:rPr>
              <a:t> Air. Division</a:t>
            </a:r>
            <a:r>
              <a:rPr lang="en" sz="2400" b="1">
                <a:solidFill>
                  <a:srgbClr val="000000"/>
                </a:solidFill>
                <a:latin typeface="Amatic SC"/>
                <a:ea typeface="Amatic SC"/>
                <a:cs typeface="Amatic SC"/>
                <a:sym typeface="Amatic SC"/>
              </a:rPr>
              <a:t>’s </a:t>
            </a:r>
            <a:r>
              <a:rPr lang="en" sz="2400" b="1">
                <a:solidFill>
                  <a:schemeClr val="dk1"/>
                </a:solidFill>
                <a:latin typeface="Amatic SC"/>
                <a:ea typeface="Amatic SC"/>
                <a:cs typeface="Amatic SC"/>
                <a:sym typeface="Amatic SC"/>
              </a:rPr>
              <a:t>320 gliders and 2,300 paratroopers</a:t>
            </a:r>
            <a:r>
              <a:rPr lang="en" sz="2400" b="1">
                <a:solidFill>
                  <a:srgbClr val="000000"/>
                </a:solidFill>
                <a:latin typeface="Amatic SC"/>
                <a:ea typeface="Amatic SC"/>
                <a:cs typeface="Amatic SC"/>
                <a:sym typeface="Amatic SC"/>
              </a:rPr>
              <a:t> drop in 8 miles from Arnhem </a:t>
            </a:r>
          </a:p>
          <a:p>
            <a:pPr marL="457200" lvl="0" indent="0" rtl="0">
              <a:spcBef>
                <a:spcPts val="0"/>
              </a:spcBef>
              <a:spcAft>
                <a:spcPts val="800"/>
              </a:spcAft>
              <a:buNone/>
            </a:pPr>
            <a:r>
              <a:rPr lang="en" sz="2400" b="1">
                <a:solidFill>
                  <a:srgbClr val="000000"/>
                </a:solidFill>
                <a:latin typeface="Amatic SC"/>
                <a:ea typeface="Amatic SC"/>
                <a:cs typeface="Amatic SC"/>
                <a:sym typeface="Amatic SC"/>
              </a:rPr>
              <a:t>-          BUT…</a:t>
            </a:r>
            <a:r>
              <a:rPr lang="en" sz="2400" b="1">
                <a:solidFill>
                  <a:srgbClr val="0000FF"/>
                </a:solidFill>
                <a:latin typeface="Amatic SC"/>
                <a:ea typeface="Amatic SC"/>
                <a:cs typeface="Amatic SC"/>
                <a:sym typeface="Amatic SC"/>
              </a:rPr>
              <a:t> 30</a:t>
            </a:r>
            <a:r>
              <a:rPr lang="en" sz="2400" b="1" baseline="30000">
                <a:solidFill>
                  <a:srgbClr val="0000FF"/>
                </a:solidFill>
                <a:latin typeface="Amatic SC"/>
                <a:ea typeface="Amatic SC"/>
                <a:cs typeface="Amatic SC"/>
                <a:sym typeface="Amatic SC"/>
              </a:rPr>
              <a:t>th</a:t>
            </a:r>
            <a:r>
              <a:rPr lang="en" sz="2400" b="1">
                <a:solidFill>
                  <a:srgbClr val="0000FF"/>
                </a:solidFill>
                <a:latin typeface="Amatic SC"/>
                <a:ea typeface="Amatic SC"/>
                <a:cs typeface="Amatic SC"/>
                <a:sym typeface="Amatic SC"/>
              </a:rPr>
              <a:t> Corp.</a:t>
            </a:r>
            <a:r>
              <a:rPr lang="en" sz="2400" b="1">
                <a:solidFill>
                  <a:srgbClr val="000000"/>
                </a:solidFill>
                <a:latin typeface="Amatic SC"/>
                <a:ea typeface="Amatic SC"/>
                <a:cs typeface="Amatic SC"/>
                <a:sym typeface="Amatic SC"/>
              </a:rPr>
              <a:t>’s drive to reach Arnhem is halted before they reach Eindhoven</a:t>
            </a:r>
          </a:p>
          <a:p>
            <a:pPr lvl="0">
              <a:spcBef>
                <a:spcPts val="0"/>
              </a:spcBef>
              <a:buNone/>
            </a:pPr>
            <a:endParaRPr/>
          </a:p>
        </p:txBody>
      </p:sp>
      <p:pic>
        <p:nvPicPr>
          <p:cNvPr id="246" name="Shape 246" descr="map 3.PNG"/>
          <p:cNvPicPr preferRelativeResize="0"/>
          <p:nvPr/>
        </p:nvPicPr>
        <p:blipFill>
          <a:blip r:embed="rId3">
            <a:alphaModFix/>
          </a:blip>
          <a:stretch>
            <a:fillRect/>
          </a:stretch>
        </p:blipFill>
        <p:spPr>
          <a:xfrm>
            <a:off x="124075" y="1269925"/>
            <a:ext cx="4488007" cy="3416399"/>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50"/>
        <p:cNvGrpSpPr/>
        <p:nvPr/>
      </p:nvGrpSpPr>
      <p:grpSpPr>
        <a:xfrm>
          <a:off x="0" y="0"/>
          <a:ext cx="0" cy="0"/>
          <a:chOff x="0" y="0"/>
          <a:chExt cx="0" cy="0"/>
        </a:xfrm>
      </p:grpSpPr>
      <p:sp>
        <p:nvSpPr>
          <p:cNvPr id="251" name="Shape 251"/>
          <p:cNvSpPr txBox="1">
            <a:spLocks noGrp="1"/>
          </p:cNvSpPr>
          <p:nvPr>
            <p:ph type="title"/>
          </p:nvPr>
        </p:nvSpPr>
        <p:spPr>
          <a:xfrm>
            <a:off x="-2372050" y="0"/>
            <a:ext cx="8925000" cy="572700"/>
          </a:xfrm>
          <a:prstGeom prst="rect">
            <a:avLst/>
          </a:prstGeom>
        </p:spPr>
        <p:txBody>
          <a:bodyPr lIns="91425" tIns="91425" rIns="91425" bIns="91425" anchor="t" anchorCtr="0">
            <a:noAutofit/>
          </a:bodyPr>
          <a:lstStyle/>
          <a:p>
            <a:pPr lvl="0">
              <a:spcBef>
                <a:spcPts val="0"/>
              </a:spcBef>
              <a:buNone/>
            </a:pPr>
            <a:r>
              <a:rPr lang="en"/>
              <a:t>                            </a:t>
            </a:r>
            <a:r>
              <a:rPr lang="en" sz="3600" b="1">
                <a:solidFill>
                  <a:srgbClr val="1C4587"/>
                </a:solidFill>
                <a:latin typeface="Amatic SC"/>
                <a:ea typeface="Amatic SC"/>
                <a:cs typeface="Amatic SC"/>
                <a:sym typeface="Amatic SC"/>
              </a:rPr>
              <a:t>Attempt To CApture The BRidges (Sept 17)</a:t>
            </a:r>
          </a:p>
        </p:txBody>
      </p:sp>
      <p:pic>
        <p:nvPicPr>
          <p:cNvPr id="252" name="Shape 252" descr="map 4.1.PNG"/>
          <p:cNvPicPr preferRelativeResize="0"/>
          <p:nvPr/>
        </p:nvPicPr>
        <p:blipFill>
          <a:blip r:embed="rId3">
            <a:alphaModFix/>
          </a:blip>
          <a:stretch>
            <a:fillRect/>
          </a:stretch>
        </p:blipFill>
        <p:spPr>
          <a:xfrm>
            <a:off x="138799" y="3603600"/>
            <a:ext cx="2188687" cy="1362024"/>
          </a:xfrm>
          <a:prstGeom prst="rect">
            <a:avLst/>
          </a:prstGeom>
          <a:noFill/>
          <a:ln>
            <a:noFill/>
          </a:ln>
        </p:spPr>
      </p:pic>
      <p:pic>
        <p:nvPicPr>
          <p:cNvPr id="253" name="Shape 253" descr="map 4.2.PNG"/>
          <p:cNvPicPr preferRelativeResize="0"/>
          <p:nvPr/>
        </p:nvPicPr>
        <p:blipFill>
          <a:blip r:embed="rId4">
            <a:alphaModFix/>
          </a:blip>
          <a:stretch>
            <a:fillRect/>
          </a:stretch>
        </p:blipFill>
        <p:spPr>
          <a:xfrm>
            <a:off x="2407537" y="3753262"/>
            <a:ext cx="2116049" cy="1212350"/>
          </a:xfrm>
          <a:prstGeom prst="rect">
            <a:avLst/>
          </a:prstGeom>
          <a:noFill/>
          <a:ln>
            <a:noFill/>
          </a:ln>
        </p:spPr>
      </p:pic>
      <p:sp>
        <p:nvSpPr>
          <p:cNvPr id="254" name="Shape 254"/>
          <p:cNvSpPr txBox="1"/>
          <p:nvPr/>
        </p:nvSpPr>
        <p:spPr>
          <a:xfrm>
            <a:off x="218400" y="572700"/>
            <a:ext cx="8707200" cy="2393100"/>
          </a:xfrm>
          <a:prstGeom prst="rect">
            <a:avLst/>
          </a:prstGeom>
          <a:noFill/>
          <a:ln>
            <a:noFill/>
          </a:ln>
        </p:spPr>
        <p:txBody>
          <a:bodyPr lIns="91425" tIns="91425" rIns="91425" bIns="91425" anchor="t" anchorCtr="0">
            <a:noAutofit/>
          </a:bodyPr>
          <a:lstStyle/>
          <a:p>
            <a:pPr lvl="0" rtl="0">
              <a:lnSpc>
                <a:spcPct val="115000"/>
              </a:lnSpc>
              <a:spcBef>
                <a:spcPts val="0"/>
              </a:spcBef>
              <a:buClr>
                <a:schemeClr val="dk1"/>
              </a:buClr>
              <a:buSzPct val="45833"/>
              <a:buFont typeface="Arial"/>
              <a:buNone/>
            </a:pPr>
            <a:r>
              <a:rPr lang="en" sz="2400" b="1">
                <a:solidFill>
                  <a:schemeClr val="dk1"/>
                </a:solidFill>
                <a:latin typeface="Amatic SC"/>
                <a:ea typeface="Amatic SC"/>
                <a:cs typeface="Amatic SC"/>
                <a:sym typeface="Amatic SC"/>
              </a:rPr>
              <a:t>- </a:t>
            </a:r>
            <a:r>
              <a:rPr lang="en" sz="2400" b="1">
                <a:solidFill>
                  <a:srgbClr val="0000FF"/>
                </a:solidFill>
                <a:latin typeface="Amatic SC"/>
                <a:ea typeface="Amatic SC"/>
                <a:cs typeface="Amatic SC"/>
                <a:sym typeface="Amatic SC"/>
              </a:rPr>
              <a:t> 1</a:t>
            </a:r>
            <a:r>
              <a:rPr lang="en" sz="2400" b="1" baseline="30000">
                <a:solidFill>
                  <a:srgbClr val="0000FF"/>
                </a:solidFill>
                <a:latin typeface="Amatic SC"/>
                <a:ea typeface="Amatic SC"/>
                <a:cs typeface="Amatic SC"/>
                <a:sym typeface="Amatic SC"/>
              </a:rPr>
              <a:t>st</a:t>
            </a:r>
            <a:r>
              <a:rPr lang="en" sz="2400" b="1">
                <a:solidFill>
                  <a:srgbClr val="0000FF"/>
                </a:solidFill>
                <a:latin typeface="Amatic SC"/>
                <a:ea typeface="Amatic SC"/>
                <a:cs typeface="Amatic SC"/>
                <a:sym typeface="Amatic SC"/>
              </a:rPr>
              <a:t> Airlanding Brigade Squad.</a:t>
            </a:r>
            <a:r>
              <a:rPr lang="en" sz="2400" b="1">
                <a:solidFill>
                  <a:schemeClr val="dk1"/>
                </a:solidFill>
                <a:latin typeface="Amatic SC"/>
                <a:ea typeface="Amatic SC"/>
                <a:cs typeface="Amatic SC"/>
                <a:sym typeface="Amatic SC"/>
              </a:rPr>
              <a:t> Joins</a:t>
            </a:r>
            <a:r>
              <a:rPr lang="en" sz="2400" b="1">
                <a:solidFill>
                  <a:srgbClr val="0000FF"/>
                </a:solidFill>
                <a:latin typeface="Amatic SC"/>
                <a:ea typeface="Amatic SC"/>
                <a:cs typeface="Amatic SC"/>
                <a:sym typeface="Amatic SC"/>
              </a:rPr>
              <a:t> 1st Battalion paratroopers</a:t>
            </a:r>
            <a:r>
              <a:rPr lang="en" sz="2400" b="1">
                <a:solidFill>
                  <a:schemeClr val="dk1"/>
                </a:solidFill>
                <a:latin typeface="Amatic SC"/>
                <a:ea typeface="Amatic SC"/>
                <a:cs typeface="Amatic SC"/>
                <a:sym typeface="Amatic SC"/>
              </a:rPr>
              <a:t> To begin an offensive against </a:t>
            </a:r>
            <a:r>
              <a:rPr lang="en" sz="2400" b="1">
                <a:solidFill>
                  <a:srgbClr val="CC0000"/>
                </a:solidFill>
                <a:latin typeface="Amatic SC"/>
                <a:ea typeface="Amatic SC"/>
                <a:cs typeface="Amatic SC"/>
                <a:sym typeface="Amatic SC"/>
              </a:rPr>
              <a:t>German 9th SS Panzer</a:t>
            </a:r>
            <a:r>
              <a:rPr lang="en" sz="2400" b="1">
                <a:solidFill>
                  <a:schemeClr val="dk1"/>
                </a:solidFill>
                <a:latin typeface="Amatic SC"/>
                <a:ea typeface="Amatic SC"/>
                <a:cs typeface="Amatic SC"/>
                <a:sym typeface="Amatic SC"/>
              </a:rPr>
              <a:t> resistance</a:t>
            </a:r>
          </a:p>
          <a:p>
            <a:pPr lvl="0" rtl="0">
              <a:lnSpc>
                <a:spcPct val="115000"/>
              </a:lnSpc>
              <a:spcBef>
                <a:spcPts val="0"/>
              </a:spcBef>
              <a:buClr>
                <a:schemeClr val="dk1"/>
              </a:buClr>
              <a:buSzPct val="45833"/>
              <a:buFont typeface="Arial"/>
              <a:buNone/>
            </a:pPr>
            <a:r>
              <a:rPr lang="en" sz="2400" b="1">
                <a:solidFill>
                  <a:schemeClr val="dk1"/>
                </a:solidFill>
                <a:latin typeface="Amatic SC"/>
                <a:ea typeface="Amatic SC"/>
                <a:cs typeface="Amatic SC"/>
                <a:sym typeface="Amatic SC"/>
              </a:rPr>
              <a:t>- Battalion 3 is held up in oosterbeek</a:t>
            </a:r>
          </a:p>
          <a:p>
            <a:pPr lvl="0" rtl="0">
              <a:lnSpc>
                <a:spcPct val="115000"/>
              </a:lnSpc>
              <a:spcBef>
                <a:spcPts val="0"/>
              </a:spcBef>
              <a:buClr>
                <a:schemeClr val="dk1"/>
              </a:buClr>
              <a:buSzPct val="45833"/>
              <a:buFont typeface="Arial"/>
              <a:buNone/>
            </a:pPr>
            <a:r>
              <a:rPr lang="en" sz="2400" b="1">
                <a:solidFill>
                  <a:schemeClr val="dk1"/>
                </a:solidFill>
                <a:latin typeface="Amatic SC"/>
                <a:ea typeface="Amatic SC"/>
                <a:cs typeface="Amatic SC"/>
                <a:sym typeface="Amatic SC"/>
              </a:rPr>
              <a:t>- Battalion 2 manages to move east along the rhine and find the bridge into arnhem...but they cannot cross due to german units guarding the other side. They have secured the north end of the bridge.</a:t>
            </a:r>
          </a:p>
        </p:txBody>
      </p:sp>
      <p:pic>
        <p:nvPicPr>
          <p:cNvPr id="255" name="Shape 255" descr="hiii.PNG"/>
          <p:cNvPicPr preferRelativeResize="0"/>
          <p:nvPr/>
        </p:nvPicPr>
        <p:blipFill>
          <a:blip r:embed="rId5">
            <a:alphaModFix/>
          </a:blip>
          <a:stretch>
            <a:fillRect/>
          </a:stretch>
        </p:blipFill>
        <p:spPr>
          <a:xfrm>
            <a:off x="6885474" y="3474289"/>
            <a:ext cx="2188674" cy="1491335"/>
          </a:xfrm>
          <a:prstGeom prst="rect">
            <a:avLst/>
          </a:prstGeom>
          <a:noFill/>
          <a:ln>
            <a:noFill/>
          </a:ln>
        </p:spPr>
      </p:pic>
      <p:pic>
        <p:nvPicPr>
          <p:cNvPr id="256" name="Shape 256" descr="hi hi.PNG"/>
          <p:cNvPicPr preferRelativeResize="0"/>
          <p:nvPr/>
        </p:nvPicPr>
        <p:blipFill>
          <a:blip r:embed="rId6">
            <a:alphaModFix/>
          </a:blip>
          <a:stretch>
            <a:fillRect/>
          </a:stretch>
        </p:blipFill>
        <p:spPr>
          <a:xfrm>
            <a:off x="4603662" y="3573860"/>
            <a:ext cx="2201700" cy="1421513"/>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60"/>
        <p:cNvGrpSpPr/>
        <p:nvPr/>
      </p:nvGrpSpPr>
      <p:grpSpPr>
        <a:xfrm>
          <a:off x="0" y="0"/>
          <a:ext cx="0" cy="0"/>
          <a:chOff x="0" y="0"/>
          <a:chExt cx="0" cy="0"/>
        </a:xfrm>
      </p:grpSpPr>
      <p:sp>
        <p:nvSpPr>
          <p:cNvPr id="261" name="Shape 261"/>
          <p:cNvSpPr txBox="1">
            <a:spLocks noGrp="1"/>
          </p:cNvSpPr>
          <p:nvPr>
            <p:ph type="title"/>
          </p:nvPr>
        </p:nvSpPr>
        <p:spPr>
          <a:xfrm>
            <a:off x="299950" y="402025"/>
            <a:ext cx="2808000" cy="755700"/>
          </a:xfrm>
          <a:prstGeom prst="rect">
            <a:avLst/>
          </a:prstGeom>
        </p:spPr>
        <p:txBody>
          <a:bodyPr lIns="91425" tIns="91425" rIns="91425" bIns="91425" anchor="b" anchorCtr="0">
            <a:noAutofit/>
          </a:bodyPr>
          <a:lstStyle/>
          <a:p>
            <a:pPr lvl="0">
              <a:spcBef>
                <a:spcPts val="0"/>
              </a:spcBef>
              <a:buClr>
                <a:schemeClr val="dk1"/>
              </a:buClr>
              <a:buSzPct val="30555"/>
              <a:buFont typeface="Arial"/>
              <a:buNone/>
            </a:pPr>
            <a:r>
              <a:rPr lang="en" sz="3600" b="1">
                <a:solidFill>
                  <a:srgbClr val="1C4587"/>
                </a:solidFill>
                <a:latin typeface="Amatic SC"/>
                <a:ea typeface="Amatic SC"/>
                <a:cs typeface="Amatic SC"/>
                <a:sym typeface="Amatic SC"/>
              </a:rPr>
              <a:t>Battle for the Road Bridge (Sept. 18th)</a:t>
            </a:r>
          </a:p>
        </p:txBody>
      </p:sp>
      <p:sp>
        <p:nvSpPr>
          <p:cNvPr id="262" name="Shape 262"/>
          <p:cNvSpPr txBox="1">
            <a:spLocks noGrp="1"/>
          </p:cNvSpPr>
          <p:nvPr>
            <p:ph type="body" idx="1"/>
          </p:nvPr>
        </p:nvSpPr>
        <p:spPr>
          <a:xfrm>
            <a:off x="-44400" y="1075525"/>
            <a:ext cx="4960800" cy="1977600"/>
          </a:xfrm>
          <a:prstGeom prst="rect">
            <a:avLst/>
          </a:prstGeom>
        </p:spPr>
        <p:txBody>
          <a:bodyPr lIns="91425" tIns="91425" rIns="91425" bIns="91425" anchor="t" anchorCtr="0">
            <a:noAutofit/>
          </a:bodyPr>
          <a:lstStyle/>
          <a:p>
            <a:pPr marL="457200" lvl="0" indent="-381000" rtl="0">
              <a:spcBef>
                <a:spcPts val="0"/>
              </a:spcBef>
              <a:buClr>
                <a:srgbClr val="000000"/>
              </a:buClr>
              <a:buSzPct val="100000"/>
              <a:buFont typeface="Amatic SC"/>
              <a:buChar char="-"/>
            </a:pPr>
            <a:r>
              <a:rPr lang="en" sz="2400" b="1">
                <a:solidFill>
                  <a:srgbClr val="000000"/>
                </a:solidFill>
                <a:latin typeface="Amatic SC"/>
                <a:ea typeface="Amatic SC"/>
                <a:cs typeface="Amatic SC"/>
                <a:sym typeface="Amatic SC"/>
              </a:rPr>
              <a:t>Company B and C of </a:t>
            </a:r>
            <a:r>
              <a:rPr lang="en" sz="2400" b="1">
                <a:solidFill>
                  <a:srgbClr val="0000FF"/>
                </a:solidFill>
                <a:latin typeface="Amatic SC"/>
                <a:ea typeface="Amatic SC"/>
                <a:cs typeface="Amatic SC"/>
                <a:sym typeface="Amatic SC"/>
              </a:rPr>
              <a:t>Battalion 2</a:t>
            </a:r>
            <a:r>
              <a:rPr lang="en" sz="2400" b="1">
                <a:solidFill>
                  <a:srgbClr val="000000"/>
                </a:solidFill>
                <a:latin typeface="Amatic SC"/>
                <a:ea typeface="Amatic SC"/>
                <a:cs typeface="Amatic SC"/>
                <a:sym typeface="Amatic SC"/>
              </a:rPr>
              <a:t> arrive at the secure north side, and hold off the </a:t>
            </a:r>
            <a:r>
              <a:rPr lang="en" sz="2400" b="1">
                <a:solidFill>
                  <a:srgbClr val="990000"/>
                </a:solidFill>
                <a:latin typeface="Amatic SC"/>
                <a:ea typeface="Amatic SC"/>
                <a:cs typeface="Amatic SC"/>
                <a:sym typeface="Amatic SC"/>
              </a:rPr>
              <a:t>german battalion</a:t>
            </a:r>
            <a:r>
              <a:rPr lang="en" sz="2400" b="1">
                <a:solidFill>
                  <a:srgbClr val="000000"/>
                </a:solidFill>
                <a:latin typeface="Amatic SC"/>
                <a:ea typeface="Amatic SC"/>
                <a:cs typeface="Amatic SC"/>
                <a:sym typeface="Amatic SC"/>
              </a:rPr>
              <a:t> trying to cross at dawn.</a:t>
            </a:r>
          </a:p>
          <a:p>
            <a:pPr marL="457200" lvl="0" indent="-381000">
              <a:spcBef>
                <a:spcPts val="0"/>
              </a:spcBef>
              <a:buSzPct val="100000"/>
              <a:buFont typeface="Amatic SC"/>
              <a:buChar char="-"/>
            </a:pPr>
            <a:r>
              <a:rPr lang="en" sz="2400" b="1">
                <a:solidFill>
                  <a:srgbClr val="000000"/>
                </a:solidFill>
                <a:latin typeface="Amatic SC"/>
                <a:ea typeface="Amatic SC"/>
                <a:cs typeface="Amatic SC"/>
                <a:sym typeface="Amatic SC"/>
              </a:rPr>
              <a:t>Meanwhile </a:t>
            </a:r>
            <a:r>
              <a:rPr lang="en" sz="2400" b="1">
                <a:solidFill>
                  <a:srgbClr val="0000FF"/>
                </a:solidFill>
                <a:latin typeface="Amatic SC"/>
                <a:ea typeface="Amatic SC"/>
                <a:cs typeface="Amatic SC"/>
                <a:sym typeface="Amatic SC"/>
              </a:rPr>
              <a:t>Battalion 1 and 3</a:t>
            </a:r>
            <a:r>
              <a:rPr lang="en" sz="2400" b="1">
                <a:solidFill>
                  <a:srgbClr val="000000"/>
                </a:solidFill>
                <a:latin typeface="Amatic SC"/>
                <a:ea typeface="Amatic SC"/>
                <a:cs typeface="Amatic SC"/>
                <a:sym typeface="Amatic SC"/>
              </a:rPr>
              <a:t> leave oosterbeek for the bridge but end up dispersing.</a:t>
            </a:r>
          </a:p>
        </p:txBody>
      </p:sp>
      <p:sp>
        <p:nvSpPr>
          <p:cNvPr id="263" name="Shape 263"/>
          <p:cNvSpPr txBox="1">
            <a:spLocks noGrp="1"/>
          </p:cNvSpPr>
          <p:nvPr>
            <p:ph type="title"/>
          </p:nvPr>
        </p:nvSpPr>
        <p:spPr>
          <a:xfrm>
            <a:off x="4916400" y="402025"/>
            <a:ext cx="2808000" cy="755700"/>
          </a:xfrm>
          <a:prstGeom prst="rect">
            <a:avLst/>
          </a:prstGeom>
        </p:spPr>
        <p:txBody>
          <a:bodyPr lIns="91425" tIns="91425" rIns="91425" bIns="91425" anchor="b" anchorCtr="0">
            <a:noAutofit/>
          </a:bodyPr>
          <a:lstStyle/>
          <a:p>
            <a:pPr lvl="0" rtl="0">
              <a:spcBef>
                <a:spcPts val="0"/>
              </a:spcBef>
              <a:buClr>
                <a:schemeClr val="dk1"/>
              </a:buClr>
              <a:buSzPct val="30555"/>
              <a:buFont typeface="Arial"/>
              <a:buNone/>
            </a:pPr>
            <a:r>
              <a:rPr lang="en" sz="3600" b="1">
                <a:solidFill>
                  <a:srgbClr val="1C4587"/>
                </a:solidFill>
                <a:latin typeface="Amatic SC"/>
                <a:ea typeface="Amatic SC"/>
                <a:cs typeface="Amatic SC"/>
                <a:sym typeface="Amatic SC"/>
              </a:rPr>
              <a:t>Moving Out from the Drop ZOnes</a:t>
            </a:r>
          </a:p>
        </p:txBody>
      </p:sp>
      <p:sp>
        <p:nvSpPr>
          <p:cNvPr id="264" name="Shape 264"/>
          <p:cNvSpPr txBox="1">
            <a:spLocks noGrp="1"/>
          </p:cNvSpPr>
          <p:nvPr>
            <p:ph type="body" idx="1"/>
          </p:nvPr>
        </p:nvSpPr>
        <p:spPr>
          <a:xfrm>
            <a:off x="4476400" y="964675"/>
            <a:ext cx="4753800" cy="2199300"/>
          </a:xfrm>
          <a:prstGeom prst="rect">
            <a:avLst/>
          </a:prstGeom>
        </p:spPr>
        <p:txBody>
          <a:bodyPr lIns="91425" tIns="91425" rIns="91425" bIns="91425" anchor="t" anchorCtr="0">
            <a:noAutofit/>
          </a:bodyPr>
          <a:lstStyle/>
          <a:p>
            <a:pPr marL="457200" lvl="0" indent="-381000" rtl="0">
              <a:spcBef>
                <a:spcPts val="0"/>
              </a:spcBef>
              <a:buClr>
                <a:srgbClr val="000000"/>
              </a:buClr>
              <a:buSzPct val="100000"/>
              <a:buFont typeface="Amatic SC"/>
              <a:buChar char="-"/>
            </a:pPr>
            <a:r>
              <a:rPr lang="en" sz="2400" b="1">
                <a:solidFill>
                  <a:srgbClr val="000000"/>
                </a:solidFill>
                <a:latin typeface="Amatic SC"/>
                <a:ea typeface="Amatic SC"/>
                <a:cs typeface="Amatic SC"/>
                <a:sym typeface="Amatic SC"/>
              </a:rPr>
              <a:t> </a:t>
            </a:r>
            <a:r>
              <a:rPr lang="en" sz="2400" b="1">
                <a:solidFill>
                  <a:srgbClr val="0000FF"/>
                </a:solidFill>
                <a:latin typeface="Amatic SC"/>
                <a:ea typeface="Amatic SC"/>
                <a:cs typeface="Amatic SC"/>
                <a:sym typeface="Amatic SC"/>
              </a:rPr>
              <a:t>7 KSOB</a:t>
            </a:r>
            <a:r>
              <a:rPr lang="en" sz="2400" b="1">
                <a:solidFill>
                  <a:srgbClr val="000000"/>
                </a:solidFill>
                <a:latin typeface="Amatic SC"/>
                <a:ea typeface="Amatic SC"/>
                <a:cs typeface="Amatic SC"/>
                <a:sym typeface="Amatic SC"/>
              </a:rPr>
              <a:t> and </a:t>
            </a:r>
            <a:r>
              <a:rPr lang="en" sz="2400" b="1">
                <a:solidFill>
                  <a:srgbClr val="0000FF"/>
                </a:solidFill>
                <a:latin typeface="Amatic SC"/>
                <a:ea typeface="Amatic SC"/>
                <a:cs typeface="Amatic SC"/>
                <a:sym typeface="Amatic SC"/>
              </a:rPr>
              <a:t>Regiment 1</a:t>
            </a:r>
            <a:r>
              <a:rPr lang="en" sz="2400" b="1">
                <a:solidFill>
                  <a:srgbClr val="000000"/>
                </a:solidFill>
                <a:latin typeface="Amatic SC"/>
                <a:ea typeface="Amatic SC"/>
                <a:cs typeface="Amatic SC"/>
                <a:sym typeface="Amatic SC"/>
              </a:rPr>
              <a:t> guard the original drop zones until the Germans overran them</a:t>
            </a:r>
          </a:p>
          <a:p>
            <a:pPr marL="457200" lvl="0" indent="-381000" rtl="0">
              <a:spcBef>
                <a:spcPts val="0"/>
              </a:spcBef>
              <a:buClr>
                <a:srgbClr val="000000"/>
              </a:buClr>
              <a:buSzPct val="100000"/>
              <a:buFont typeface="Amatic SC"/>
              <a:buChar char="-"/>
            </a:pPr>
            <a:r>
              <a:rPr lang="en" sz="2400" b="1">
                <a:solidFill>
                  <a:srgbClr val="0000FF"/>
                </a:solidFill>
                <a:latin typeface="Amatic SC"/>
                <a:ea typeface="Amatic SC"/>
                <a:cs typeface="Amatic SC"/>
                <a:sym typeface="Amatic SC"/>
              </a:rPr>
              <a:t>South Staffords 2 </a:t>
            </a:r>
            <a:r>
              <a:rPr lang="en" sz="2400" b="1">
                <a:solidFill>
                  <a:srgbClr val="000000"/>
                </a:solidFill>
                <a:latin typeface="Amatic SC"/>
                <a:ea typeface="Amatic SC"/>
                <a:cs typeface="Amatic SC"/>
                <a:sym typeface="Amatic SC"/>
              </a:rPr>
              <a:t>and </a:t>
            </a:r>
            <a:r>
              <a:rPr lang="en" sz="2400" b="1">
                <a:solidFill>
                  <a:srgbClr val="0000FF"/>
                </a:solidFill>
                <a:latin typeface="Amatic SC"/>
                <a:ea typeface="Amatic SC"/>
                <a:cs typeface="Amatic SC"/>
                <a:sym typeface="Amatic SC"/>
              </a:rPr>
              <a:t>Battalion 11</a:t>
            </a:r>
            <a:r>
              <a:rPr lang="en" sz="2400" b="1">
                <a:solidFill>
                  <a:srgbClr val="000000"/>
                </a:solidFill>
                <a:latin typeface="Amatic SC"/>
                <a:ea typeface="Amatic SC"/>
                <a:cs typeface="Amatic SC"/>
                <a:sym typeface="Amatic SC"/>
              </a:rPr>
              <a:t> join with </a:t>
            </a:r>
            <a:r>
              <a:rPr lang="en" sz="2400" b="1">
                <a:solidFill>
                  <a:srgbClr val="0000FF"/>
                </a:solidFill>
                <a:latin typeface="Amatic SC"/>
                <a:ea typeface="Amatic SC"/>
                <a:cs typeface="Amatic SC"/>
                <a:sym typeface="Amatic SC"/>
              </a:rPr>
              <a:t>Battalion 1 </a:t>
            </a:r>
            <a:r>
              <a:rPr lang="en" sz="2400" b="1">
                <a:solidFill>
                  <a:srgbClr val="000000"/>
                </a:solidFill>
                <a:latin typeface="Amatic SC"/>
                <a:ea typeface="Amatic SC"/>
                <a:cs typeface="Amatic SC"/>
                <a:sym typeface="Amatic SC"/>
              </a:rPr>
              <a:t>and </a:t>
            </a:r>
            <a:r>
              <a:rPr lang="en" sz="2400" b="1">
                <a:solidFill>
                  <a:srgbClr val="0000FF"/>
                </a:solidFill>
                <a:latin typeface="Amatic SC"/>
                <a:ea typeface="Amatic SC"/>
                <a:cs typeface="Amatic SC"/>
                <a:sym typeface="Amatic SC"/>
              </a:rPr>
              <a:t>3 </a:t>
            </a:r>
            <a:r>
              <a:rPr lang="en" sz="2400" b="1">
                <a:solidFill>
                  <a:srgbClr val="000000"/>
                </a:solidFill>
                <a:latin typeface="Amatic SC"/>
                <a:ea typeface="Amatic SC"/>
                <a:cs typeface="Amatic SC"/>
                <a:sym typeface="Amatic SC"/>
              </a:rPr>
              <a:t>to plan an Arnhem attack for the Next Morning (they want to Relieve </a:t>
            </a:r>
            <a:r>
              <a:rPr lang="en" sz="2400" b="1">
                <a:solidFill>
                  <a:srgbClr val="0000FF"/>
                </a:solidFill>
                <a:latin typeface="Amatic SC"/>
                <a:ea typeface="Amatic SC"/>
                <a:cs typeface="Amatic SC"/>
                <a:sym typeface="Amatic SC"/>
              </a:rPr>
              <a:t>Battalion 2</a:t>
            </a:r>
            <a:r>
              <a:rPr lang="en" sz="2400" b="1">
                <a:solidFill>
                  <a:srgbClr val="000000"/>
                </a:solidFill>
                <a:latin typeface="Amatic SC"/>
                <a:ea typeface="Amatic SC"/>
                <a:cs typeface="Amatic SC"/>
                <a:sym typeface="Amatic SC"/>
              </a:rPr>
              <a:t>)</a:t>
            </a:r>
          </a:p>
        </p:txBody>
      </p:sp>
      <p:pic>
        <p:nvPicPr>
          <p:cNvPr id="265" name="Shape 265" descr="map 5.1.PNG"/>
          <p:cNvPicPr preferRelativeResize="0"/>
          <p:nvPr/>
        </p:nvPicPr>
        <p:blipFill>
          <a:blip r:embed="rId3">
            <a:alphaModFix/>
          </a:blip>
          <a:stretch>
            <a:fillRect/>
          </a:stretch>
        </p:blipFill>
        <p:spPr>
          <a:xfrm>
            <a:off x="-293312" y="3323487"/>
            <a:ext cx="2288775" cy="1765626"/>
          </a:xfrm>
          <a:prstGeom prst="rect">
            <a:avLst/>
          </a:prstGeom>
          <a:noFill/>
          <a:ln>
            <a:noFill/>
          </a:ln>
        </p:spPr>
      </p:pic>
      <p:pic>
        <p:nvPicPr>
          <p:cNvPr id="266" name="Shape 266" descr="map 5.2.PNG"/>
          <p:cNvPicPr preferRelativeResize="0"/>
          <p:nvPr/>
        </p:nvPicPr>
        <p:blipFill>
          <a:blip r:embed="rId4">
            <a:alphaModFix/>
          </a:blip>
          <a:stretch>
            <a:fillRect/>
          </a:stretch>
        </p:blipFill>
        <p:spPr>
          <a:xfrm>
            <a:off x="2048575" y="3568275"/>
            <a:ext cx="2556999" cy="1520849"/>
          </a:xfrm>
          <a:prstGeom prst="rect">
            <a:avLst/>
          </a:prstGeom>
          <a:noFill/>
          <a:ln>
            <a:noFill/>
          </a:ln>
        </p:spPr>
      </p:pic>
      <p:pic>
        <p:nvPicPr>
          <p:cNvPr id="267" name="Shape 267" descr="map 6.1.PNG"/>
          <p:cNvPicPr preferRelativeResize="0"/>
          <p:nvPr/>
        </p:nvPicPr>
        <p:blipFill>
          <a:blip r:embed="rId5">
            <a:alphaModFix/>
          </a:blip>
          <a:stretch>
            <a:fillRect/>
          </a:stretch>
        </p:blipFill>
        <p:spPr>
          <a:xfrm>
            <a:off x="7086837" y="3621856"/>
            <a:ext cx="1934749" cy="1467274"/>
          </a:xfrm>
          <a:prstGeom prst="rect">
            <a:avLst/>
          </a:prstGeom>
          <a:noFill/>
          <a:ln>
            <a:noFill/>
          </a:ln>
        </p:spPr>
      </p:pic>
      <p:pic>
        <p:nvPicPr>
          <p:cNvPr id="268" name="Shape 268" descr="map 6.2.PNG"/>
          <p:cNvPicPr preferRelativeResize="0"/>
          <p:nvPr/>
        </p:nvPicPr>
        <p:blipFill>
          <a:blip r:embed="rId6">
            <a:alphaModFix/>
          </a:blip>
          <a:stretch>
            <a:fillRect/>
          </a:stretch>
        </p:blipFill>
        <p:spPr>
          <a:xfrm>
            <a:off x="4916399" y="3515434"/>
            <a:ext cx="2113249" cy="1573690"/>
          </a:xfrm>
          <a:prstGeom prst="rect">
            <a:avLst/>
          </a:prstGeom>
          <a:noFill/>
          <a:ln>
            <a:noFill/>
          </a:ln>
        </p:spPr>
      </p:pic>
      <p:cxnSp>
        <p:nvCxnSpPr>
          <p:cNvPr id="269" name="Shape 269"/>
          <p:cNvCxnSpPr/>
          <p:nvPr/>
        </p:nvCxnSpPr>
        <p:spPr>
          <a:xfrm flipH="1">
            <a:off x="4658675" y="76350"/>
            <a:ext cx="11700" cy="4990800"/>
          </a:xfrm>
          <a:prstGeom prst="straightConnector1">
            <a:avLst/>
          </a:prstGeom>
          <a:noFill/>
          <a:ln w="19050" cap="flat" cmpd="sng">
            <a:solidFill>
              <a:srgbClr val="000000"/>
            </a:solidFill>
            <a:prstDash val="solid"/>
            <a:round/>
            <a:headEnd type="none" w="lg" len="lg"/>
            <a:tailEnd type="none" w="lg" len="lg"/>
          </a:ln>
        </p:spPr>
      </p:cxn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73"/>
        <p:cNvGrpSpPr/>
        <p:nvPr/>
      </p:nvGrpSpPr>
      <p:grpSpPr>
        <a:xfrm>
          <a:off x="0" y="0"/>
          <a:ext cx="0" cy="0"/>
          <a:chOff x="0" y="0"/>
          <a:chExt cx="0" cy="0"/>
        </a:xfrm>
      </p:grpSpPr>
      <p:sp>
        <p:nvSpPr>
          <p:cNvPr id="274" name="Shape 274"/>
          <p:cNvSpPr txBox="1">
            <a:spLocks noGrp="1"/>
          </p:cNvSpPr>
          <p:nvPr>
            <p:ph type="title"/>
          </p:nvPr>
        </p:nvSpPr>
        <p:spPr>
          <a:xfrm>
            <a:off x="311700" y="555600"/>
            <a:ext cx="3199500" cy="755700"/>
          </a:xfrm>
          <a:prstGeom prst="rect">
            <a:avLst/>
          </a:prstGeom>
        </p:spPr>
        <p:txBody>
          <a:bodyPr lIns="91425" tIns="91425" rIns="91425" bIns="91425" anchor="b" anchorCtr="0">
            <a:noAutofit/>
          </a:bodyPr>
          <a:lstStyle/>
          <a:p>
            <a:pPr lvl="0">
              <a:spcBef>
                <a:spcPts val="0"/>
              </a:spcBef>
              <a:buClr>
                <a:schemeClr val="dk1"/>
              </a:buClr>
              <a:buSzPct val="30555"/>
              <a:buFont typeface="Arial"/>
              <a:buNone/>
            </a:pPr>
            <a:r>
              <a:rPr lang="en" sz="3600" b="1">
                <a:solidFill>
                  <a:srgbClr val="1C4587"/>
                </a:solidFill>
                <a:latin typeface="Amatic SC"/>
                <a:ea typeface="Amatic SC"/>
                <a:cs typeface="Amatic SC"/>
                <a:sym typeface="Amatic SC"/>
              </a:rPr>
              <a:t>More Attempts to Reach the Bridge (Sept. 19)</a:t>
            </a:r>
          </a:p>
        </p:txBody>
      </p:sp>
      <p:sp>
        <p:nvSpPr>
          <p:cNvPr id="275" name="Shape 275"/>
          <p:cNvSpPr txBox="1">
            <a:spLocks noGrp="1"/>
          </p:cNvSpPr>
          <p:nvPr>
            <p:ph type="body" idx="1"/>
          </p:nvPr>
        </p:nvSpPr>
        <p:spPr>
          <a:xfrm>
            <a:off x="111900" y="982050"/>
            <a:ext cx="4587000" cy="3179400"/>
          </a:xfrm>
          <a:prstGeom prst="rect">
            <a:avLst/>
          </a:prstGeom>
        </p:spPr>
        <p:txBody>
          <a:bodyPr lIns="91425" tIns="91425" rIns="91425" bIns="91425" anchor="t" anchorCtr="0">
            <a:noAutofit/>
          </a:bodyPr>
          <a:lstStyle/>
          <a:p>
            <a:pPr lvl="0">
              <a:spcBef>
                <a:spcPts val="0"/>
              </a:spcBef>
              <a:buNone/>
            </a:pPr>
            <a:r>
              <a:rPr lang="en"/>
              <a:t>- </a:t>
            </a:r>
            <a:r>
              <a:rPr lang="en" sz="2400" b="1">
                <a:solidFill>
                  <a:srgbClr val="0000FF"/>
                </a:solidFill>
                <a:latin typeface="Amatic SC"/>
                <a:ea typeface="Amatic SC"/>
                <a:cs typeface="Amatic SC"/>
                <a:sym typeface="Amatic SC"/>
              </a:rPr>
              <a:t>South Staffords 2</a:t>
            </a:r>
            <a:r>
              <a:rPr lang="en" sz="2400" b="1">
                <a:solidFill>
                  <a:srgbClr val="000000"/>
                </a:solidFill>
                <a:latin typeface="Amatic SC"/>
                <a:ea typeface="Amatic SC"/>
                <a:cs typeface="Amatic SC"/>
                <a:sym typeface="Amatic SC"/>
              </a:rPr>
              <a:t> and other depleted units were captured as they headed north while</a:t>
            </a:r>
            <a:r>
              <a:rPr lang="en" sz="2400" b="1">
                <a:solidFill>
                  <a:srgbClr val="0000FF"/>
                </a:solidFill>
                <a:latin typeface="Amatic SC"/>
                <a:ea typeface="Amatic SC"/>
                <a:cs typeface="Amatic SC"/>
                <a:sym typeface="Amatic SC"/>
              </a:rPr>
              <a:t> Battalion 11</a:t>
            </a:r>
            <a:r>
              <a:rPr lang="en" sz="2400" b="1">
                <a:solidFill>
                  <a:srgbClr val="000000"/>
                </a:solidFill>
                <a:latin typeface="Amatic SC"/>
                <a:ea typeface="Amatic SC"/>
                <a:cs typeface="Amatic SC"/>
                <a:sym typeface="Amatic SC"/>
              </a:rPr>
              <a:t> is wiped out. Meanwhile, </a:t>
            </a:r>
            <a:r>
              <a:rPr lang="en" sz="2400" b="1">
                <a:solidFill>
                  <a:srgbClr val="0000FF"/>
                </a:solidFill>
                <a:latin typeface="Amatic SC"/>
                <a:ea typeface="Amatic SC"/>
                <a:cs typeface="Amatic SC"/>
                <a:sym typeface="Amatic SC"/>
              </a:rPr>
              <a:t>Battalion 2</a:t>
            </a:r>
            <a:r>
              <a:rPr lang="en" sz="2400" b="1">
                <a:solidFill>
                  <a:srgbClr val="000000"/>
                </a:solidFill>
                <a:latin typeface="Amatic SC"/>
                <a:ea typeface="Amatic SC"/>
                <a:cs typeface="Amatic SC"/>
                <a:sym typeface="Amatic SC"/>
              </a:rPr>
              <a:t> is struggling to hold out at the bridge.</a:t>
            </a:r>
          </a:p>
        </p:txBody>
      </p:sp>
      <p:sp>
        <p:nvSpPr>
          <p:cNvPr id="276" name="Shape 276"/>
          <p:cNvSpPr txBox="1">
            <a:spLocks noGrp="1"/>
          </p:cNvSpPr>
          <p:nvPr>
            <p:ph type="title"/>
          </p:nvPr>
        </p:nvSpPr>
        <p:spPr>
          <a:xfrm>
            <a:off x="5338125" y="555600"/>
            <a:ext cx="2808000" cy="755700"/>
          </a:xfrm>
          <a:prstGeom prst="rect">
            <a:avLst/>
          </a:prstGeom>
        </p:spPr>
        <p:txBody>
          <a:bodyPr lIns="91425" tIns="91425" rIns="91425" bIns="91425" anchor="b" anchorCtr="0">
            <a:noAutofit/>
          </a:bodyPr>
          <a:lstStyle/>
          <a:p>
            <a:pPr lvl="0" rtl="0">
              <a:spcBef>
                <a:spcPts val="0"/>
              </a:spcBef>
              <a:buClr>
                <a:schemeClr val="dk1"/>
              </a:buClr>
              <a:buSzPct val="30555"/>
              <a:buFont typeface="Arial"/>
              <a:buNone/>
            </a:pPr>
            <a:r>
              <a:rPr lang="en" sz="3600" b="1">
                <a:solidFill>
                  <a:srgbClr val="1C4587"/>
                </a:solidFill>
                <a:latin typeface="Amatic SC"/>
                <a:ea typeface="Amatic SC"/>
                <a:cs typeface="Amatic SC"/>
                <a:sym typeface="Amatic SC"/>
              </a:rPr>
              <a:t>Defending the Drop Zones (Sept. 19)</a:t>
            </a:r>
          </a:p>
        </p:txBody>
      </p:sp>
      <p:sp>
        <p:nvSpPr>
          <p:cNvPr id="277" name="Shape 277"/>
          <p:cNvSpPr txBox="1">
            <a:spLocks noGrp="1"/>
          </p:cNvSpPr>
          <p:nvPr>
            <p:ph type="body" idx="1"/>
          </p:nvPr>
        </p:nvSpPr>
        <p:spPr>
          <a:xfrm>
            <a:off x="4758625" y="982050"/>
            <a:ext cx="4271700" cy="3179400"/>
          </a:xfrm>
          <a:prstGeom prst="rect">
            <a:avLst/>
          </a:prstGeom>
        </p:spPr>
        <p:txBody>
          <a:bodyPr lIns="91425" tIns="91425" rIns="91425" bIns="91425" anchor="t" anchorCtr="0">
            <a:noAutofit/>
          </a:bodyPr>
          <a:lstStyle/>
          <a:p>
            <a:pPr lvl="0" rtl="0">
              <a:spcBef>
                <a:spcPts val="0"/>
              </a:spcBef>
              <a:buNone/>
            </a:pPr>
            <a:r>
              <a:rPr lang="en" sz="2400" b="1">
                <a:solidFill>
                  <a:srgbClr val="0000FF"/>
                </a:solidFill>
                <a:latin typeface="Amatic SC"/>
                <a:ea typeface="Amatic SC"/>
                <a:cs typeface="Amatic SC"/>
                <a:sym typeface="Amatic SC"/>
              </a:rPr>
              <a:t>Kosb 7</a:t>
            </a:r>
            <a:r>
              <a:rPr lang="en" sz="2400" b="1">
                <a:solidFill>
                  <a:srgbClr val="000000"/>
                </a:solidFill>
                <a:latin typeface="Amatic SC"/>
                <a:ea typeface="Amatic SC"/>
                <a:cs typeface="Amatic SC"/>
                <a:sym typeface="Amatic SC"/>
              </a:rPr>
              <a:t> is left alone to maintain major landing zone ‘L’. Difficulties regarding weather and logistics cause delay and supplies are dropped in a german occupied zone. </a:t>
            </a:r>
          </a:p>
        </p:txBody>
      </p:sp>
      <p:pic>
        <p:nvPicPr>
          <p:cNvPr id="278" name="Shape 278" descr="map 7.1.PNG"/>
          <p:cNvPicPr preferRelativeResize="0"/>
          <p:nvPr/>
        </p:nvPicPr>
        <p:blipFill>
          <a:blip r:embed="rId3">
            <a:alphaModFix/>
          </a:blip>
          <a:stretch>
            <a:fillRect/>
          </a:stretch>
        </p:blipFill>
        <p:spPr>
          <a:xfrm>
            <a:off x="5199" y="2764524"/>
            <a:ext cx="2321000" cy="1765499"/>
          </a:xfrm>
          <a:prstGeom prst="rect">
            <a:avLst/>
          </a:prstGeom>
          <a:noFill/>
          <a:ln>
            <a:noFill/>
          </a:ln>
        </p:spPr>
      </p:pic>
      <p:pic>
        <p:nvPicPr>
          <p:cNvPr id="279" name="Shape 279" descr="map 7.2.PNG"/>
          <p:cNvPicPr preferRelativeResize="0"/>
          <p:nvPr/>
        </p:nvPicPr>
        <p:blipFill>
          <a:blip r:embed="rId4">
            <a:alphaModFix/>
          </a:blip>
          <a:stretch>
            <a:fillRect/>
          </a:stretch>
        </p:blipFill>
        <p:spPr>
          <a:xfrm>
            <a:off x="2366849" y="2764525"/>
            <a:ext cx="2254524" cy="1827050"/>
          </a:xfrm>
          <a:prstGeom prst="rect">
            <a:avLst/>
          </a:prstGeom>
          <a:noFill/>
          <a:ln>
            <a:noFill/>
          </a:ln>
        </p:spPr>
      </p:pic>
      <p:pic>
        <p:nvPicPr>
          <p:cNvPr id="280" name="Shape 280" descr="map 8.1.PNG"/>
          <p:cNvPicPr preferRelativeResize="0"/>
          <p:nvPr/>
        </p:nvPicPr>
        <p:blipFill>
          <a:blip r:embed="rId5">
            <a:alphaModFix/>
          </a:blip>
          <a:stretch>
            <a:fillRect/>
          </a:stretch>
        </p:blipFill>
        <p:spPr>
          <a:xfrm>
            <a:off x="4698900" y="2764525"/>
            <a:ext cx="2045174" cy="1765499"/>
          </a:xfrm>
          <a:prstGeom prst="rect">
            <a:avLst/>
          </a:prstGeom>
          <a:noFill/>
          <a:ln>
            <a:noFill/>
          </a:ln>
        </p:spPr>
      </p:pic>
      <p:pic>
        <p:nvPicPr>
          <p:cNvPr id="281" name="Shape 281" descr="map 8.2.PNG"/>
          <p:cNvPicPr preferRelativeResize="0"/>
          <p:nvPr/>
        </p:nvPicPr>
        <p:blipFill>
          <a:blip r:embed="rId6">
            <a:alphaModFix/>
          </a:blip>
          <a:stretch>
            <a:fillRect/>
          </a:stretch>
        </p:blipFill>
        <p:spPr>
          <a:xfrm>
            <a:off x="6775925" y="2764525"/>
            <a:ext cx="2254525" cy="1149750"/>
          </a:xfrm>
          <a:prstGeom prst="rect">
            <a:avLst/>
          </a:prstGeom>
          <a:noFill/>
          <a:ln>
            <a:noFill/>
          </a:ln>
        </p:spPr>
      </p:pic>
      <p:pic>
        <p:nvPicPr>
          <p:cNvPr id="282" name="Shape 282" descr="map 8.3.PNG"/>
          <p:cNvPicPr preferRelativeResize="0"/>
          <p:nvPr/>
        </p:nvPicPr>
        <p:blipFill>
          <a:blip r:embed="rId7">
            <a:alphaModFix/>
          </a:blip>
          <a:stretch>
            <a:fillRect/>
          </a:stretch>
        </p:blipFill>
        <p:spPr>
          <a:xfrm>
            <a:off x="6775912" y="3970250"/>
            <a:ext cx="2254524" cy="1053394"/>
          </a:xfrm>
          <a:prstGeom prst="rect">
            <a:avLst/>
          </a:prstGeom>
          <a:noFill/>
          <a:ln>
            <a:noFill/>
          </a:ln>
        </p:spPr>
      </p:pic>
      <p:cxnSp>
        <p:nvCxnSpPr>
          <p:cNvPr id="283" name="Shape 283"/>
          <p:cNvCxnSpPr/>
          <p:nvPr/>
        </p:nvCxnSpPr>
        <p:spPr>
          <a:xfrm>
            <a:off x="4662025" y="64650"/>
            <a:ext cx="0" cy="5014200"/>
          </a:xfrm>
          <a:prstGeom prst="straightConnector1">
            <a:avLst/>
          </a:prstGeom>
          <a:noFill/>
          <a:ln w="28575" cap="flat" cmpd="sng">
            <a:solidFill>
              <a:srgbClr val="000000"/>
            </a:solidFill>
            <a:prstDash val="solid"/>
            <a:round/>
            <a:headEnd type="none" w="lg" len="lg"/>
            <a:tailEnd type="none" w="lg" len="lg"/>
          </a:ln>
        </p:spPr>
      </p:cxn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87"/>
        <p:cNvGrpSpPr/>
        <p:nvPr/>
      </p:nvGrpSpPr>
      <p:grpSpPr>
        <a:xfrm>
          <a:off x="0" y="0"/>
          <a:ext cx="0" cy="0"/>
          <a:chOff x="0" y="0"/>
          <a:chExt cx="0" cy="0"/>
        </a:xfrm>
      </p:grpSpPr>
      <p:sp>
        <p:nvSpPr>
          <p:cNvPr id="288" name="Shape 288"/>
          <p:cNvSpPr txBox="1">
            <a:spLocks noGrp="1"/>
          </p:cNvSpPr>
          <p:nvPr>
            <p:ph type="title"/>
          </p:nvPr>
        </p:nvSpPr>
        <p:spPr>
          <a:xfrm>
            <a:off x="311700" y="555600"/>
            <a:ext cx="3011700" cy="755700"/>
          </a:xfrm>
          <a:prstGeom prst="rect">
            <a:avLst/>
          </a:prstGeom>
        </p:spPr>
        <p:txBody>
          <a:bodyPr lIns="91425" tIns="91425" rIns="91425" bIns="91425" anchor="b" anchorCtr="0">
            <a:noAutofit/>
          </a:bodyPr>
          <a:lstStyle/>
          <a:p>
            <a:pPr lvl="0">
              <a:spcBef>
                <a:spcPts val="0"/>
              </a:spcBef>
              <a:buClr>
                <a:schemeClr val="dk1"/>
              </a:buClr>
              <a:buSzPct val="30555"/>
              <a:buFont typeface="Arial"/>
              <a:buNone/>
            </a:pPr>
            <a:r>
              <a:rPr lang="en" sz="3600" b="1">
                <a:solidFill>
                  <a:srgbClr val="1C4587"/>
                </a:solidFill>
                <a:latin typeface="Amatic SC"/>
                <a:ea typeface="Amatic SC"/>
                <a:cs typeface="Amatic SC"/>
                <a:sym typeface="Amatic SC"/>
              </a:rPr>
              <a:t>Defending Oosterbeek (Sept. 20)</a:t>
            </a:r>
          </a:p>
        </p:txBody>
      </p:sp>
      <p:sp>
        <p:nvSpPr>
          <p:cNvPr id="289" name="Shape 289"/>
          <p:cNvSpPr txBox="1">
            <a:spLocks noGrp="1"/>
          </p:cNvSpPr>
          <p:nvPr>
            <p:ph type="body" idx="1"/>
          </p:nvPr>
        </p:nvSpPr>
        <p:spPr>
          <a:xfrm>
            <a:off x="-75025" y="1125325"/>
            <a:ext cx="4956300" cy="3179400"/>
          </a:xfrm>
          <a:prstGeom prst="rect">
            <a:avLst/>
          </a:prstGeom>
        </p:spPr>
        <p:txBody>
          <a:bodyPr lIns="91425" tIns="91425" rIns="91425" bIns="91425" anchor="t" anchorCtr="0">
            <a:noAutofit/>
          </a:bodyPr>
          <a:lstStyle/>
          <a:p>
            <a:pPr lvl="0">
              <a:spcBef>
                <a:spcPts val="0"/>
              </a:spcBef>
              <a:buNone/>
            </a:pPr>
            <a:r>
              <a:rPr lang="en" sz="2400" b="1">
                <a:solidFill>
                  <a:srgbClr val="0000FF"/>
                </a:solidFill>
                <a:latin typeface="Amatic SC"/>
                <a:ea typeface="Amatic SC"/>
                <a:cs typeface="Amatic SC"/>
                <a:sym typeface="Amatic SC"/>
              </a:rPr>
              <a:t>30th Corps </a:t>
            </a:r>
            <a:r>
              <a:rPr lang="en" sz="2400" b="1">
                <a:solidFill>
                  <a:srgbClr val="000000"/>
                </a:solidFill>
                <a:latin typeface="Amatic SC"/>
                <a:ea typeface="Amatic SC"/>
                <a:cs typeface="Amatic SC"/>
                <a:sym typeface="Amatic SC"/>
              </a:rPr>
              <a:t>and </a:t>
            </a:r>
            <a:r>
              <a:rPr lang="en" sz="2400" b="1">
                <a:solidFill>
                  <a:srgbClr val="0000FF"/>
                </a:solidFill>
                <a:latin typeface="Amatic SC"/>
                <a:ea typeface="Amatic SC"/>
                <a:cs typeface="Amatic SC"/>
                <a:sym typeface="Amatic SC"/>
              </a:rPr>
              <a:t>Battalion 10</a:t>
            </a:r>
            <a:r>
              <a:rPr lang="en" sz="2400" b="1">
                <a:solidFill>
                  <a:srgbClr val="000000"/>
                </a:solidFill>
                <a:latin typeface="Amatic SC"/>
                <a:ea typeface="Amatic SC"/>
                <a:cs typeface="Amatic SC"/>
                <a:sym typeface="Amatic SC"/>
              </a:rPr>
              <a:t> form a defensive perimeter around oosterbeek because</a:t>
            </a:r>
            <a:r>
              <a:rPr lang="en" sz="2400" b="1">
                <a:solidFill>
                  <a:srgbClr val="0000FF"/>
                </a:solidFill>
                <a:latin typeface="Amatic SC"/>
                <a:ea typeface="Amatic SC"/>
                <a:cs typeface="Amatic SC"/>
                <a:sym typeface="Amatic SC"/>
              </a:rPr>
              <a:t> Battalion 2</a:t>
            </a:r>
            <a:r>
              <a:rPr lang="en" sz="2400" b="1">
                <a:solidFill>
                  <a:srgbClr val="000000"/>
                </a:solidFill>
                <a:latin typeface="Amatic SC"/>
                <a:ea typeface="Amatic SC"/>
                <a:cs typeface="Amatic SC"/>
                <a:sym typeface="Amatic SC"/>
              </a:rPr>
              <a:t> cannot be Reached.Battalion 2 desperately holds out and supplies are starting to run out.</a:t>
            </a:r>
          </a:p>
        </p:txBody>
      </p:sp>
      <p:sp>
        <p:nvSpPr>
          <p:cNvPr id="290" name="Shape 290"/>
          <p:cNvSpPr txBox="1">
            <a:spLocks noGrp="1"/>
          </p:cNvSpPr>
          <p:nvPr>
            <p:ph type="title"/>
          </p:nvPr>
        </p:nvSpPr>
        <p:spPr>
          <a:xfrm>
            <a:off x="4881200" y="555600"/>
            <a:ext cx="2808000" cy="755700"/>
          </a:xfrm>
          <a:prstGeom prst="rect">
            <a:avLst/>
          </a:prstGeom>
        </p:spPr>
        <p:txBody>
          <a:bodyPr lIns="91425" tIns="91425" rIns="91425" bIns="91425" anchor="b" anchorCtr="0">
            <a:noAutofit/>
          </a:bodyPr>
          <a:lstStyle/>
          <a:p>
            <a:pPr lvl="0" rtl="0">
              <a:spcBef>
                <a:spcPts val="0"/>
              </a:spcBef>
              <a:buClr>
                <a:schemeClr val="dk1"/>
              </a:buClr>
              <a:buSzPct val="30555"/>
              <a:buFont typeface="Arial"/>
              <a:buNone/>
            </a:pPr>
            <a:r>
              <a:rPr lang="en" sz="3600" b="1">
                <a:solidFill>
                  <a:srgbClr val="1C4587"/>
                </a:solidFill>
                <a:latin typeface="Amatic SC"/>
                <a:ea typeface="Amatic SC"/>
                <a:cs typeface="Amatic SC"/>
                <a:sym typeface="Amatic SC"/>
              </a:rPr>
              <a:t>The Bridgehead Collapses (Sept. 21)</a:t>
            </a:r>
          </a:p>
        </p:txBody>
      </p:sp>
      <p:sp>
        <p:nvSpPr>
          <p:cNvPr id="291" name="Shape 291"/>
          <p:cNvSpPr txBox="1">
            <a:spLocks noGrp="1"/>
          </p:cNvSpPr>
          <p:nvPr>
            <p:ph type="body" idx="1"/>
          </p:nvPr>
        </p:nvSpPr>
        <p:spPr>
          <a:xfrm>
            <a:off x="4716775" y="982050"/>
            <a:ext cx="4337100" cy="3179400"/>
          </a:xfrm>
          <a:prstGeom prst="rect">
            <a:avLst/>
          </a:prstGeom>
        </p:spPr>
        <p:txBody>
          <a:bodyPr lIns="91425" tIns="91425" rIns="91425" bIns="91425" anchor="t" anchorCtr="0">
            <a:noAutofit/>
          </a:bodyPr>
          <a:lstStyle/>
          <a:p>
            <a:pPr lvl="0" rtl="0">
              <a:spcBef>
                <a:spcPts val="0"/>
              </a:spcBef>
              <a:buNone/>
            </a:pPr>
            <a:r>
              <a:rPr lang="en" sz="2400" b="1">
                <a:solidFill>
                  <a:srgbClr val="000000"/>
                </a:solidFill>
                <a:latin typeface="Amatic SC"/>
                <a:ea typeface="Amatic SC"/>
                <a:cs typeface="Amatic SC"/>
                <a:sym typeface="Amatic SC"/>
              </a:rPr>
              <a:t>After constant fire, </a:t>
            </a:r>
            <a:r>
              <a:rPr lang="en" sz="2400" b="1">
                <a:solidFill>
                  <a:srgbClr val="0000FF"/>
                </a:solidFill>
                <a:latin typeface="Amatic SC"/>
                <a:ea typeface="Amatic SC"/>
                <a:cs typeface="Amatic SC"/>
                <a:sym typeface="Amatic SC"/>
              </a:rPr>
              <a:t>Battalion 2</a:t>
            </a:r>
            <a:r>
              <a:rPr lang="en" sz="2400" b="1">
                <a:solidFill>
                  <a:srgbClr val="000000"/>
                </a:solidFill>
                <a:latin typeface="Amatic SC"/>
                <a:ea typeface="Amatic SC"/>
                <a:cs typeface="Amatic SC"/>
                <a:sym typeface="Amatic SC"/>
              </a:rPr>
              <a:t> falls in the evening after having held the bridge for 4 nights and 3 days. The Germans attack oosterbeek and the </a:t>
            </a:r>
            <a:r>
              <a:rPr lang="en" sz="2400" b="1">
                <a:solidFill>
                  <a:srgbClr val="0000FF"/>
                </a:solidFill>
                <a:latin typeface="Amatic SC"/>
                <a:ea typeface="Amatic SC"/>
                <a:cs typeface="Amatic SC"/>
                <a:sym typeface="Amatic SC"/>
              </a:rPr>
              <a:t>polish</a:t>
            </a:r>
            <a:r>
              <a:rPr lang="en" sz="2400" b="1">
                <a:solidFill>
                  <a:srgbClr val="000000"/>
                </a:solidFill>
                <a:latin typeface="Amatic SC"/>
                <a:ea typeface="Amatic SC"/>
                <a:cs typeface="Amatic SC"/>
                <a:sym typeface="Amatic SC"/>
              </a:rPr>
              <a:t> drop into Driel for support.</a:t>
            </a:r>
          </a:p>
        </p:txBody>
      </p:sp>
      <p:pic>
        <p:nvPicPr>
          <p:cNvPr id="292" name="Shape 292" descr="map 9.1.PNG"/>
          <p:cNvPicPr preferRelativeResize="0"/>
          <p:nvPr/>
        </p:nvPicPr>
        <p:blipFill>
          <a:blip r:embed="rId3">
            <a:alphaModFix/>
          </a:blip>
          <a:stretch>
            <a:fillRect/>
          </a:stretch>
        </p:blipFill>
        <p:spPr>
          <a:xfrm>
            <a:off x="55199" y="3428999"/>
            <a:ext cx="2073375" cy="1563699"/>
          </a:xfrm>
          <a:prstGeom prst="rect">
            <a:avLst/>
          </a:prstGeom>
          <a:noFill/>
          <a:ln>
            <a:noFill/>
          </a:ln>
        </p:spPr>
      </p:pic>
      <p:pic>
        <p:nvPicPr>
          <p:cNvPr id="293" name="Shape 293" descr="map 9.4.PNG"/>
          <p:cNvPicPr preferRelativeResize="0"/>
          <p:nvPr/>
        </p:nvPicPr>
        <p:blipFill>
          <a:blip r:embed="rId4">
            <a:alphaModFix/>
          </a:blip>
          <a:stretch>
            <a:fillRect/>
          </a:stretch>
        </p:blipFill>
        <p:spPr>
          <a:xfrm>
            <a:off x="2249758" y="3429000"/>
            <a:ext cx="2959339" cy="1563700"/>
          </a:xfrm>
          <a:prstGeom prst="rect">
            <a:avLst/>
          </a:prstGeom>
          <a:noFill/>
          <a:ln>
            <a:noFill/>
          </a:ln>
        </p:spPr>
      </p:pic>
      <p:pic>
        <p:nvPicPr>
          <p:cNvPr id="294" name="Shape 294" descr="map 10.1.PNG"/>
          <p:cNvPicPr preferRelativeResize="0"/>
          <p:nvPr/>
        </p:nvPicPr>
        <p:blipFill>
          <a:blip r:embed="rId5">
            <a:alphaModFix/>
          </a:blip>
          <a:stretch>
            <a:fillRect/>
          </a:stretch>
        </p:blipFill>
        <p:spPr>
          <a:xfrm>
            <a:off x="5712925" y="2835330"/>
            <a:ext cx="2807999" cy="2157365"/>
          </a:xfrm>
          <a:prstGeom prst="rect">
            <a:avLst/>
          </a:prstGeom>
          <a:noFill/>
          <a:ln>
            <a:noFill/>
          </a:ln>
        </p:spPr>
      </p:pic>
      <p:cxnSp>
        <p:nvCxnSpPr>
          <p:cNvPr id="295" name="Shape 295"/>
          <p:cNvCxnSpPr/>
          <p:nvPr/>
        </p:nvCxnSpPr>
        <p:spPr>
          <a:xfrm>
            <a:off x="4681675" y="129300"/>
            <a:ext cx="27300" cy="3194100"/>
          </a:xfrm>
          <a:prstGeom prst="straightConnector1">
            <a:avLst/>
          </a:prstGeom>
          <a:noFill/>
          <a:ln w="19050" cap="flat" cmpd="sng">
            <a:solidFill>
              <a:srgbClr val="000000"/>
            </a:solidFill>
            <a:prstDash val="solid"/>
            <a:round/>
            <a:headEnd type="none" w="lg" len="lg"/>
            <a:tailEnd type="none" w="lg" len="lg"/>
          </a:ln>
        </p:spPr>
      </p:cxnSp>
      <p:cxnSp>
        <p:nvCxnSpPr>
          <p:cNvPr id="296" name="Shape 296"/>
          <p:cNvCxnSpPr/>
          <p:nvPr/>
        </p:nvCxnSpPr>
        <p:spPr>
          <a:xfrm>
            <a:off x="4732500" y="3311575"/>
            <a:ext cx="786900" cy="23400"/>
          </a:xfrm>
          <a:prstGeom prst="straightConnector1">
            <a:avLst/>
          </a:prstGeom>
          <a:noFill/>
          <a:ln w="19050" cap="flat" cmpd="sng">
            <a:solidFill>
              <a:srgbClr val="000000"/>
            </a:solidFill>
            <a:prstDash val="solid"/>
            <a:round/>
            <a:headEnd type="none" w="lg" len="lg"/>
            <a:tailEnd type="none" w="lg" len="lg"/>
          </a:ln>
        </p:spPr>
      </p:cxnSp>
      <p:cxnSp>
        <p:nvCxnSpPr>
          <p:cNvPr id="297" name="Shape 297"/>
          <p:cNvCxnSpPr/>
          <p:nvPr/>
        </p:nvCxnSpPr>
        <p:spPr>
          <a:xfrm>
            <a:off x="5531025" y="3335050"/>
            <a:ext cx="0" cy="1726200"/>
          </a:xfrm>
          <a:prstGeom prst="straightConnector1">
            <a:avLst/>
          </a:prstGeom>
          <a:noFill/>
          <a:ln w="19050" cap="flat" cmpd="sng">
            <a:solidFill>
              <a:srgbClr val="000000"/>
            </a:solidFill>
            <a:prstDash val="solid"/>
            <a:round/>
            <a:headEnd type="none" w="lg" len="lg"/>
            <a:tailEnd type="none" w="lg" len="lg"/>
          </a:ln>
        </p:spPr>
      </p:cxn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38"/>
        <p:cNvGrpSpPr/>
        <p:nvPr/>
      </p:nvGrpSpPr>
      <p:grpSpPr>
        <a:xfrm>
          <a:off x="0" y="0"/>
          <a:ext cx="0" cy="0"/>
          <a:chOff x="0" y="0"/>
          <a:chExt cx="0" cy="0"/>
        </a:xfrm>
      </p:grpSpPr>
      <p:sp>
        <p:nvSpPr>
          <p:cNvPr id="139" name="Shape 139"/>
          <p:cNvSpPr txBox="1">
            <a:spLocks noGrp="1"/>
          </p:cNvSpPr>
          <p:nvPr>
            <p:ph type="title"/>
          </p:nvPr>
        </p:nvSpPr>
        <p:spPr>
          <a:xfrm>
            <a:off x="311700" y="230400"/>
            <a:ext cx="8520600" cy="607800"/>
          </a:xfrm>
          <a:prstGeom prst="rect">
            <a:avLst/>
          </a:prstGeom>
        </p:spPr>
        <p:txBody>
          <a:bodyPr lIns="91425" tIns="91425" rIns="91425" bIns="91425" anchor="t" anchorCtr="0">
            <a:noAutofit/>
          </a:bodyPr>
          <a:lstStyle/>
          <a:p>
            <a:pPr lvl="0" algn="ctr" rtl="0">
              <a:spcBef>
                <a:spcPts val="0"/>
              </a:spcBef>
              <a:buNone/>
            </a:pPr>
            <a:r>
              <a:rPr lang="en" sz="6000" b="1">
                <a:latin typeface="Amatic SC"/>
                <a:ea typeface="Amatic SC"/>
                <a:cs typeface="Amatic SC"/>
                <a:sym typeface="Amatic SC"/>
              </a:rPr>
              <a:t>Thesis</a:t>
            </a:r>
          </a:p>
        </p:txBody>
      </p:sp>
      <p:sp>
        <p:nvSpPr>
          <p:cNvPr id="140" name="Shape 140"/>
          <p:cNvSpPr txBox="1">
            <a:spLocks noGrp="1"/>
          </p:cNvSpPr>
          <p:nvPr>
            <p:ph type="body" idx="1"/>
          </p:nvPr>
        </p:nvSpPr>
        <p:spPr>
          <a:xfrm>
            <a:off x="311700" y="1336550"/>
            <a:ext cx="8520600" cy="3339000"/>
          </a:xfrm>
          <a:prstGeom prst="rect">
            <a:avLst/>
          </a:prstGeom>
        </p:spPr>
        <p:txBody>
          <a:bodyPr lIns="91425" tIns="91425" rIns="91425" bIns="91425" anchor="t" anchorCtr="0">
            <a:noAutofit/>
          </a:bodyPr>
          <a:lstStyle/>
          <a:p>
            <a:pPr lvl="0" indent="457200" rtl="0">
              <a:spcBef>
                <a:spcPts val="0"/>
              </a:spcBef>
              <a:buNone/>
            </a:pPr>
            <a:r>
              <a:rPr lang="en" sz="3000" b="1">
                <a:solidFill>
                  <a:srgbClr val="000000"/>
                </a:solidFill>
                <a:latin typeface="Amatic SC"/>
                <a:ea typeface="Amatic SC"/>
                <a:cs typeface="Amatic SC"/>
                <a:sym typeface="Amatic SC"/>
              </a:rPr>
              <a:t>The Allies’ ambitious goal to end the war by Christmas caused a lack of British and American coordination which ultimately extended world war II, costing thousands of soldiers’ Lives and starving countless dutch citizens as a result of the Allied failure.</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301"/>
        <p:cNvGrpSpPr/>
        <p:nvPr/>
      </p:nvGrpSpPr>
      <p:grpSpPr>
        <a:xfrm>
          <a:off x="0" y="0"/>
          <a:ext cx="0" cy="0"/>
          <a:chOff x="0" y="0"/>
          <a:chExt cx="0" cy="0"/>
        </a:xfrm>
      </p:grpSpPr>
      <p:sp>
        <p:nvSpPr>
          <p:cNvPr id="302" name="Shape 302"/>
          <p:cNvSpPr txBox="1">
            <a:spLocks noGrp="1"/>
          </p:cNvSpPr>
          <p:nvPr>
            <p:ph type="title"/>
          </p:nvPr>
        </p:nvSpPr>
        <p:spPr>
          <a:xfrm>
            <a:off x="311700" y="555600"/>
            <a:ext cx="3187800" cy="755700"/>
          </a:xfrm>
          <a:prstGeom prst="rect">
            <a:avLst/>
          </a:prstGeom>
        </p:spPr>
        <p:txBody>
          <a:bodyPr lIns="91425" tIns="91425" rIns="91425" bIns="91425" anchor="b" anchorCtr="0">
            <a:noAutofit/>
          </a:bodyPr>
          <a:lstStyle/>
          <a:p>
            <a:pPr lvl="0">
              <a:spcBef>
                <a:spcPts val="0"/>
              </a:spcBef>
              <a:buClr>
                <a:schemeClr val="dk1"/>
              </a:buClr>
              <a:buSzPct val="30555"/>
              <a:buFont typeface="Arial"/>
              <a:buNone/>
            </a:pPr>
            <a:r>
              <a:rPr lang="en" sz="3600" b="1">
                <a:solidFill>
                  <a:srgbClr val="1C4587"/>
                </a:solidFill>
                <a:latin typeface="Amatic SC"/>
                <a:ea typeface="Amatic SC"/>
                <a:cs typeface="Amatic SC"/>
                <a:sym typeface="Amatic SC"/>
              </a:rPr>
              <a:t>The Situation Worsens (Sept. 22 -24)</a:t>
            </a:r>
          </a:p>
        </p:txBody>
      </p:sp>
      <p:sp>
        <p:nvSpPr>
          <p:cNvPr id="303" name="Shape 303"/>
          <p:cNvSpPr txBox="1">
            <a:spLocks noGrp="1"/>
          </p:cNvSpPr>
          <p:nvPr>
            <p:ph type="body" idx="1"/>
          </p:nvPr>
        </p:nvSpPr>
        <p:spPr>
          <a:xfrm>
            <a:off x="-75100" y="982050"/>
            <a:ext cx="4397400" cy="3179400"/>
          </a:xfrm>
          <a:prstGeom prst="rect">
            <a:avLst/>
          </a:prstGeom>
        </p:spPr>
        <p:txBody>
          <a:bodyPr lIns="91425" tIns="91425" rIns="91425" bIns="91425" anchor="t" anchorCtr="0">
            <a:noAutofit/>
          </a:bodyPr>
          <a:lstStyle/>
          <a:p>
            <a:pPr lvl="0">
              <a:spcBef>
                <a:spcPts val="0"/>
              </a:spcBef>
              <a:buNone/>
            </a:pPr>
            <a:r>
              <a:rPr lang="en" sz="2400" b="1">
                <a:solidFill>
                  <a:srgbClr val="000000"/>
                </a:solidFill>
                <a:latin typeface="Amatic SC"/>
                <a:ea typeface="Amatic SC"/>
                <a:cs typeface="Amatic SC"/>
                <a:sym typeface="Amatic SC"/>
              </a:rPr>
              <a:t>The </a:t>
            </a:r>
            <a:r>
              <a:rPr lang="en" sz="2400" b="1">
                <a:solidFill>
                  <a:srgbClr val="0000FF"/>
                </a:solidFill>
                <a:latin typeface="Amatic SC"/>
                <a:ea typeface="Amatic SC"/>
                <a:cs typeface="Amatic SC"/>
                <a:sym typeface="Amatic SC"/>
              </a:rPr>
              <a:t>30th Corps</a:t>
            </a:r>
            <a:r>
              <a:rPr lang="en" sz="2400" b="1">
                <a:solidFill>
                  <a:srgbClr val="000000"/>
                </a:solidFill>
                <a:latin typeface="Amatic SC"/>
                <a:ea typeface="Amatic SC"/>
                <a:cs typeface="Amatic SC"/>
                <a:sym typeface="Amatic SC"/>
              </a:rPr>
              <a:t>. Finally arrive to aid the poles and try to cross the river...but most groups are captured. Ceasefire on Sept. 24th allows </a:t>
            </a:r>
            <a:r>
              <a:rPr lang="en" sz="2400" b="1">
                <a:solidFill>
                  <a:srgbClr val="0000FF"/>
                </a:solidFill>
                <a:latin typeface="Amatic SC"/>
                <a:ea typeface="Amatic SC"/>
                <a:cs typeface="Amatic SC"/>
                <a:sym typeface="Amatic SC"/>
              </a:rPr>
              <a:t>400 wounded</a:t>
            </a:r>
            <a:r>
              <a:rPr lang="en" sz="2400" b="1">
                <a:solidFill>
                  <a:srgbClr val="000000"/>
                </a:solidFill>
                <a:latin typeface="Amatic SC"/>
                <a:ea typeface="Amatic SC"/>
                <a:cs typeface="Amatic SC"/>
                <a:sym typeface="Amatic SC"/>
              </a:rPr>
              <a:t> to evacuate.</a:t>
            </a:r>
          </a:p>
        </p:txBody>
      </p:sp>
      <p:sp>
        <p:nvSpPr>
          <p:cNvPr id="304" name="Shape 304"/>
          <p:cNvSpPr txBox="1">
            <a:spLocks noGrp="1"/>
          </p:cNvSpPr>
          <p:nvPr>
            <p:ph type="title"/>
          </p:nvPr>
        </p:nvSpPr>
        <p:spPr>
          <a:xfrm>
            <a:off x="5056925" y="555600"/>
            <a:ext cx="2808000" cy="755700"/>
          </a:xfrm>
          <a:prstGeom prst="rect">
            <a:avLst/>
          </a:prstGeom>
        </p:spPr>
        <p:txBody>
          <a:bodyPr lIns="91425" tIns="91425" rIns="91425" bIns="91425" anchor="b" anchorCtr="0">
            <a:noAutofit/>
          </a:bodyPr>
          <a:lstStyle/>
          <a:p>
            <a:pPr lvl="0" rtl="0">
              <a:spcBef>
                <a:spcPts val="0"/>
              </a:spcBef>
              <a:buClr>
                <a:schemeClr val="dk1"/>
              </a:buClr>
              <a:buSzPct val="30555"/>
              <a:buFont typeface="Arial"/>
              <a:buNone/>
            </a:pPr>
            <a:r>
              <a:rPr lang="en" sz="3600" b="1">
                <a:solidFill>
                  <a:srgbClr val="1C4587"/>
                </a:solidFill>
                <a:latin typeface="Amatic SC"/>
                <a:ea typeface="Amatic SC"/>
                <a:cs typeface="Amatic SC"/>
                <a:sym typeface="Amatic SC"/>
              </a:rPr>
              <a:t>The Withdrawl/ Evac (Sept. 25)</a:t>
            </a:r>
          </a:p>
        </p:txBody>
      </p:sp>
      <p:sp>
        <p:nvSpPr>
          <p:cNvPr id="305" name="Shape 305"/>
          <p:cNvSpPr txBox="1">
            <a:spLocks noGrp="1"/>
          </p:cNvSpPr>
          <p:nvPr>
            <p:ph type="body" idx="1"/>
          </p:nvPr>
        </p:nvSpPr>
        <p:spPr>
          <a:xfrm>
            <a:off x="4176175" y="1072550"/>
            <a:ext cx="5183100" cy="3179400"/>
          </a:xfrm>
          <a:prstGeom prst="rect">
            <a:avLst/>
          </a:prstGeom>
        </p:spPr>
        <p:txBody>
          <a:bodyPr lIns="91425" tIns="91425" rIns="91425" bIns="91425" anchor="t" anchorCtr="0">
            <a:noAutofit/>
          </a:bodyPr>
          <a:lstStyle/>
          <a:p>
            <a:pPr lvl="0" rtl="0">
              <a:spcBef>
                <a:spcPts val="0"/>
              </a:spcBef>
              <a:buNone/>
            </a:pPr>
            <a:r>
              <a:rPr lang="en" sz="2400" b="1">
                <a:solidFill>
                  <a:srgbClr val="000000"/>
                </a:solidFill>
                <a:latin typeface="Amatic SC"/>
                <a:ea typeface="Amatic SC"/>
                <a:cs typeface="Amatic SC"/>
                <a:sym typeface="Amatic SC"/>
              </a:rPr>
              <a:t>THe Germans and the Allies face off at oosterbeek until night arrives. The Allied </a:t>
            </a:r>
            <a:r>
              <a:rPr lang="en" sz="2400" b="1">
                <a:solidFill>
                  <a:srgbClr val="0000FF"/>
                </a:solidFill>
                <a:latin typeface="Amatic SC"/>
                <a:ea typeface="Amatic SC"/>
                <a:cs typeface="Amatic SC"/>
                <a:sym typeface="Amatic SC"/>
              </a:rPr>
              <a:t>30th corps</a:t>
            </a:r>
            <a:r>
              <a:rPr lang="en" sz="2400" b="1">
                <a:solidFill>
                  <a:srgbClr val="000000"/>
                </a:solidFill>
                <a:latin typeface="Amatic SC"/>
                <a:ea typeface="Amatic SC"/>
                <a:cs typeface="Amatic SC"/>
                <a:sym typeface="Amatic SC"/>
              </a:rPr>
              <a:t> set up a barrage and begin evacuation. </a:t>
            </a:r>
            <a:r>
              <a:rPr lang="en" sz="2400" b="1">
                <a:solidFill>
                  <a:srgbClr val="0000FF"/>
                </a:solidFill>
                <a:latin typeface="Amatic SC"/>
                <a:ea typeface="Amatic SC"/>
                <a:cs typeface="Amatic SC"/>
                <a:sym typeface="Amatic SC"/>
              </a:rPr>
              <a:t>2,000</a:t>
            </a:r>
            <a:r>
              <a:rPr lang="en" sz="2400" b="1">
                <a:solidFill>
                  <a:srgbClr val="000000"/>
                </a:solidFill>
                <a:latin typeface="Amatic SC"/>
                <a:ea typeface="Amatic SC"/>
                <a:cs typeface="Amatic SC"/>
                <a:sym typeface="Amatic SC"/>
              </a:rPr>
              <a:t> manage to cross the river to safety. 2,000 out of the starting 10,000 survive. </a:t>
            </a:r>
          </a:p>
        </p:txBody>
      </p:sp>
      <p:cxnSp>
        <p:nvCxnSpPr>
          <p:cNvPr id="306" name="Shape 306"/>
          <p:cNvCxnSpPr/>
          <p:nvPr/>
        </p:nvCxnSpPr>
        <p:spPr>
          <a:xfrm flipH="1">
            <a:off x="4215775" y="187850"/>
            <a:ext cx="7500" cy="4896900"/>
          </a:xfrm>
          <a:prstGeom prst="straightConnector1">
            <a:avLst/>
          </a:prstGeom>
          <a:noFill/>
          <a:ln w="19050" cap="flat" cmpd="sng">
            <a:solidFill>
              <a:srgbClr val="000000"/>
            </a:solidFill>
            <a:prstDash val="solid"/>
            <a:round/>
            <a:headEnd type="none" w="lg" len="lg"/>
            <a:tailEnd type="none" w="lg" len="lg"/>
          </a:ln>
        </p:spPr>
      </p:cxnSp>
      <p:pic>
        <p:nvPicPr>
          <p:cNvPr id="307" name="Shape 307" descr="11.1.1.PNG"/>
          <p:cNvPicPr preferRelativeResize="0"/>
          <p:nvPr/>
        </p:nvPicPr>
        <p:blipFill>
          <a:blip r:embed="rId3">
            <a:alphaModFix/>
          </a:blip>
          <a:stretch>
            <a:fillRect/>
          </a:stretch>
        </p:blipFill>
        <p:spPr>
          <a:xfrm>
            <a:off x="0" y="3106174"/>
            <a:ext cx="1942450" cy="1397074"/>
          </a:xfrm>
          <a:prstGeom prst="rect">
            <a:avLst/>
          </a:prstGeom>
          <a:noFill/>
          <a:ln>
            <a:noFill/>
          </a:ln>
        </p:spPr>
      </p:pic>
      <p:pic>
        <p:nvPicPr>
          <p:cNvPr id="308" name="Shape 308" descr="11.2.1.PNG"/>
          <p:cNvPicPr preferRelativeResize="0"/>
          <p:nvPr/>
        </p:nvPicPr>
        <p:blipFill>
          <a:blip r:embed="rId4">
            <a:alphaModFix/>
          </a:blip>
          <a:stretch>
            <a:fillRect/>
          </a:stretch>
        </p:blipFill>
        <p:spPr>
          <a:xfrm>
            <a:off x="1983717" y="3106174"/>
            <a:ext cx="2151182" cy="1397074"/>
          </a:xfrm>
          <a:prstGeom prst="rect">
            <a:avLst/>
          </a:prstGeom>
          <a:noFill/>
          <a:ln>
            <a:noFill/>
          </a:ln>
        </p:spPr>
      </p:pic>
      <p:pic>
        <p:nvPicPr>
          <p:cNvPr id="309" name="Shape 309" descr="map 12.1.PNG"/>
          <p:cNvPicPr preferRelativeResize="0"/>
          <p:nvPr/>
        </p:nvPicPr>
        <p:blipFill>
          <a:blip r:embed="rId5">
            <a:alphaModFix/>
          </a:blip>
          <a:stretch>
            <a:fillRect/>
          </a:stretch>
        </p:blipFill>
        <p:spPr>
          <a:xfrm>
            <a:off x="4444125" y="3005984"/>
            <a:ext cx="2291225" cy="1707403"/>
          </a:xfrm>
          <a:prstGeom prst="rect">
            <a:avLst/>
          </a:prstGeom>
          <a:noFill/>
          <a:ln>
            <a:noFill/>
          </a:ln>
        </p:spPr>
      </p:pic>
      <p:pic>
        <p:nvPicPr>
          <p:cNvPr id="310" name="Shape 310" descr="map 12.2.PNG"/>
          <p:cNvPicPr preferRelativeResize="0"/>
          <p:nvPr/>
        </p:nvPicPr>
        <p:blipFill>
          <a:blip r:embed="rId6">
            <a:alphaModFix/>
          </a:blip>
          <a:stretch>
            <a:fillRect/>
          </a:stretch>
        </p:blipFill>
        <p:spPr>
          <a:xfrm>
            <a:off x="6798475" y="3003233"/>
            <a:ext cx="2291225" cy="1712911"/>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314"/>
        <p:cNvGrpSpPr/>
        <p:nvPr/>
      </p:nvGrpSpPr>
      <p:grpSpPr>
        <a:xfrm>
          <a:off x="0" y="0"/>
          <a:ext cx="0" cy="0"/>
          <a:chOff x="0" y="0"/>
          <a:chExt cx="0" cy="0"/>
        </a:xfrm>
      </p:grpSpPr>
      <p:pic>
        <p:nvPicPr>
          <p:cNvPr id="315" name="Shape 315"/>
          <p:cNvPicPr preferRelativeResize="0"/>
          <p:nvPr/>
        </p:nvPicPr>
        <p:blipFill rotWithShape="1">
          <a:blip r:embed="rId3">
            <a:alphaModFix/>
          </a:blip>
          <a:srcRect l="18947" t="62283" r="24793" b="28153"/>
          <a:stretch/>
        </p:blipFill>
        <p:spPr>
          <a:xfrm>
            <a:off x="0" y="4039925"/>
            <a:ext cx="9144000" cy="1229701"/>
          </a:xfrm>
          <a:prstGeom prst="rect">
            <a:avLst/>
          </a:prstGeom>
          <a:noFill/>
          <a:ln>
            <a:noFill/>
          </a:ln>
        </p:spPr>
      </p:pic>
      <p:sp>
        <p:nvSpPr>
          <p:cNvPr id="316" name="Shape 316"/>
          <p:cNvSpPr txBox="1"/>
          <p:nvPr/>
        </p:nvSpPr>
        <p:spPr>
          <a:xfrm>
            <a:off x="2365650" y="346975"/>
            <a:ext cx="4412700" cy="578100"/>
          </a:xfrm>
          <a:prstGeom prst="rect">
            <a:avLst/>
          </a:prstGeom>
          <a:noFill/>
          <a:ln>
            <a:noFill/>
          </a:ln>
        </p:spPr>
        <p:txBody>
          <a:bodyPr lIns="91425" tIns="91425" rIns="91425" bIns="91425" anchor="ctr" anchorCtr="0">
            <a:noAutofit/>
          </a:bodyPr>
          <a:lstStyle/>
          <a:p>
            <a:pPr lvl="0" algn="ctr" rtl="0">
              <a:spcBef>
                <a:spcPts val="0"/>
              </a:spcBef>
              <a:buNone/>
            </a:pPr>
            <a:r>
              <a:rPr lang="en" sz="6000" b="1">
                <a:solidFill>
                  <a:srgbClr val="1C4587"/>
                </a:solidFill>
                <a:latin typeface="Amatic SC"/>
                <a:ea typeface="Amatic SC"/>
                <a:cs typeface="Amatic SC"/>
                <a:sym typeface="Amatic SC"/>
              </a:rPr>
              <a:t>Who Won and why</a:t>
            </a:r>
          </a:p>
        </p:txBody>
      </p:sp>
      <p:sp>
        <p:nvSpPr>
          <p:cNvPr id="317" name="Shape 317"/>
          <p:cNvSpPr txBox="1">
            <a:spLocks noGrp="1"/>
          </p:cNvSpPr>
          <p:nvPr>
            <p:ph type="subTitle" idx="1"/>
          </p:nvPr>
        </p:nvSpPr>
        <p:spPr>
          <a:xfrm>
            <a:off x="311700" y="1017399"/>
            <a:ext cx="8520600" cy="3564900"/>
          </a:xfrm>
          <a:prstGeom prst="rect">
            <a:avLst/>
          </a:prstGeom>
        </p:spPr>
        <p:txBody>
          <a:bodyPr lIns="91425" tIns="91425" rIns="91425" bIns="91425" anchor="t" anchorCtr="0">
            <a:noAutofit/>
          </a:bodyPr>
          <a:lstStyle/>
          <a:p>
            <a:pPr marL="914400" lvl="0" indent="-457200" algn="l" rtl="0">
              <a:spcBef>
                <a:spcPts val="0"/>
              </a:spcBef>
              <a:buClr>
                <a:srgbClr val="000000"/>
              </a:buClr>
              <a:buSzPct val="100000"/>
              <a:buFont typeface="Amatic SC"/>
              <a:buChar char="➔"/>
            </a:pPr>
            <a:r>
              <a:rPr lang="en" sz="3600" b="1">
                <a:solidFill>
                  <a:srgbClr val="000000"/>
                </a:solidFill>
                <a:latin typeface="Amatic SC"/>
                <a:ea typeface="Amatic SC"/>
                <a:cs typeface="Amatic SC"/>
                <a:sym typeface="Amatic SC"/>
              </a:rPr>
              <a:t>Allied powers were unsuccessful in the operation</a:t>
            </a:r>
          </a:p>
          <a:p>
            <a:pPr marL="914400" lvl="0" indent="-457200" algn="l" rtl="0">
              <a:spcBef>
                <a:spcPts val="0"/>
              </a:spcBef>
              <a:buClr>
                <a:srgbClr val="000000"/>
              </a:buClr>
              <a:buSzPct val="100000"/>
              <a:buFont typeface="Amatic SC"/>
              <a:buChar char="➔"/>
            </a:pPr>
            <a:r>
              <a:rPr lang="en" sz="3600" b="1">
                <a:solidFill>
                  <a:srgbClr val="000000"/>
                </a:solidFill>
                <a:latin typeface="Amatic SC"/>
                <a:ea typeface="Amatic SC"/>
                <a:cs typeface="Amatic SC"/>
                <a:sym typeface="Amatic SC"/>
              </a:rPr>
              <a:t>The allies failed to cross the rhine river and could not advance into germany </a:t>
            </a:r>
          </a:p>
          <a:p>
            <a:pPr marL="914400" lvl="0" indent="-457200" algn="l" rtl="0">
              <a:spcBef>
                <a:spcPts val="0"/>
              </a:spcBef>
              <a:buClr>
                <a:srgbClr val="000000"/>
              </a:buClr>
              <a:buSzPct val="100000"/>
              <a:buFont typeface="Amatic SC"/>
              <a:buChar char="➔"/>
            </a:pPr>
            <a:r>
              <a:rPr lang="en" sz="3600" b="1">
                <a:solidFill>
                  <a:srgbClr val="000000"/>
                </a:solidFill>
                <a:latin typeface="Amatic SC"/>
                <a:ea typeface="Amatic SC"/>
                <a:cs typeface="Amatic SC"/>
                <a:sym typeface="Amatic SC"/>
              </a:rPr>
              <a:t>The failure of operation market garden ended allied expectations of ending WW2 by christmas 1944</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317">
                                            <p:txEl>
                                              <p:pRg st="0" end="0"/>
                                            </p:txEl>
                                          </p:spTgt>
                                        </p:tgtEl>
                                        <p:attrNameLst>
                                          <p:attrName>style.visibility</p:attrName>
                                        </p:attrNameLst>
                                      </p:cBhvr>
                                      <p:to>
                                        <p:strVal val="visible"/>
                                      </p:to>
                                    </p:set>
                                    <p:anim calcmode="lin" valueType="num">
                                      <p:cBhvr additive="base">
                                        <p:cTn id="7" dur="500"/>
                                        <p:tgtEl>
                                          <p:spTgt spid="317">
                                            <p:txEl>
                                              <p:pRg st="0" end="0"/>
                                            </p:txEl>
                                          </p:spTgt>
                                        </p:tgtEl>
                                        <p:attrNameLst>
                                          <p:attrName>ppt_x</p:attrName>
                                        </p:attrNameLst>
                                      </p:cBhvr>
                                      <p:tavLst>
                                        <p:tav tm="0">
                                          <p:val>
                                            <p:strVal val="#ppt_x-1"/>
                                          </p:val>
                                        </p:tav>
                                        <p:tav tm="100000">
                                          <p:val>
                                            <p:strVal val="#ppt_x"/>
                                          </p:val>
                                        </p:tav>
                                      </p:tavLst>
                                    </p:anim>
                                  </p:childTnLst>
                                </p:cTn>
                              </p:par>
                            </p:childTnLst>
                          </p:cTn>
                        </p:par>
                      </p:childTnLst>
                    </p:cTn>
                  </p:par>
                  <p:par>
                    <p:cTn id="8" fill="hold">
                      <p:stCondLst>
                        <p:cond delay="indefinite"/>
                      </p:stCondLst>
                      <p:childTnLst>
                        <p:par>
                          <p:cTn id="9" fill="hold">
                            <p:stCondLst>
                              <p:cond delay="0"/>
                            </p:stCondLst>
                            <p:childTnLst>
                              <p:par>
                                <p:cTn id="10" presetID="2" presetClass="entr" presetSubtype="8" fill="hold" nodeType="clickEffect">
                                  <p:stCondLst>
                                    <p:cond delay="0"/>
                                  </p:stCondLst>
                                  <p:childTnLst>
                                    <p:set>
                                      <p:cBhvr>
                                        <p:cTn id="11" dur="1" fill="hold">
                                          <p:stCondLst>
                                            <p:cond delay="0"/>
                                          </p:stCondLst>
                                        </p:cTn>
                                        <p:tgtEl>
                                          <p:spTgt spid="317">
                                            <p:txEl>
                                              <p:pRg st="1" end="1"/>
                                            </p:txEl>
                                          </p:spTgt>
                                        </p:tgtEl>
                                        <p:attrNameLst>
                                          <p:attrName>style.visibility</p:attrName>
                                        </p:attrNameLst>
                                      </p:cBhvr>
                                      <p:to>
                                        <p:strVal val="visible"/>
                                      </p:to>
                                    </p:set>
                                    <p:anim calcmode="lin" valueType="num">
                                      <p:cBhvr additive="base">
                                        <p:cTn id="12" dur="500"/>
                                        <p:tgtEl>
                                          <p:spTgt spid="317">
                                            <p:txEl>
                                              <p:pRg st="1" end="1"/>
                                            </p:txEl>
                                          </p:spTgt>
                                        </p:tgtEl>
                                        <p:attrNameLst>
                                          <p:attrName>ppt_x</p:attrName>
                                        </p:attrNameLst>
                                      </p:cBhvr>
                                      <p:tavLst>
                                        <p:tav tm="0">
                                          <p:val>
                                            <p:strVal val="#ppt_x-1"/>
                                          </p:val>
                                        </p:tav>
                                        <p:tav tm="100000">
                                          <p:val>
                                            <p:strVal val="#ppt_x"/>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8" fill="hold" nodeType="clickEffect">
                                  <p:stCondLst>
                                    <p:cond delay="0"/>
                                  </p:stCondLst>
                                  <p:childTnLst>
                                    <p:set>
                                      <p:cBhvr>
                                        <p:cTn id="16" dur="1" fill="hold">
                                          <p:stCondLst>
                                            <p:cond delay="0"/>
                                          </p:stCondLst>
                                        </p:cTn>
                                        <p:tgtEl>
                                          <p:spTgt spid="317">
                                            <p:txEl>
                                              <p:pRg st="2" end="2"/>
                                            </p:txEl>
                                          </p:spTgt>
                                        </p:tgtEl>
                                        <p:attrNameLst>
                                          <p:attrName>style.visibility</p:attrName>
                                        </p:attrNameLst>
                                      </p:cBhvr>
                                      <p:to>
                                        <p:strVal val="visible"/>
                                      </p:to>
                                    </p:set>
                                    <p:anim calcmode="lin" valueType="num">
                                      <p:cBhvr additive="base">
                                        <p:cTn id="17" dur="500"/>
                                        <p:tgtEl>
                                          <p:spTgt spid="317">
                                            <p:txEl>
                                              <p:pRg st="2" end="2"/>
                                            </p:txEl>
                                          </p:spTgt>
                                        </p:tgtEl>
                                        <p:attrNameLst>
                                          <p:attrName>ppt_x</p:attrName>
                                        </p:attrNameLst>
                                      </p:cBhvr>
                                      <p:tavLst>
                                        <p:tav tm="0">
                                          <p:val>
                                            <p:strVal val="#ppt_x-1"/>
                                          </p:val>
                                        </p:tav>
                                        <p:tav tm="100000">
                                          <p:val>
                                            <p:strVal val="#ppt_x"/>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321"/>
        <p:cNvGrpSpPr/>
        <p:nvPr/>
      </p:nvGrpSpPr>
      <p:grpSpPr>
        <a:xfrm>
          <a:off x="0" y="0"/>
          <a:ext cx="0" cy="0"/>
          <a:chOff x="0" y="0"/>
          <a:chExt cx="0" cy="0"/>
        </a:xfrm>
      </p:grpSpPr>
      <p:pic>
        <p:nvPicPr>
          <p:cNvPr id="322" name="Shape 322"/>
          <p:cNvPicPr preferRelativeResize="0"/>
          <p:nvPr/>
        </p:nvPicPr>
        <p:blipFill rotWithShape="1">
          <a:blip r:embed="rId3">
            <a:alphaModFix/>
          </a:blip>
          <a:srcRect l="18947" t="62283" r="24793" b="28153"/>
          <a:stretch/>
        </p:blipFill>
        <p:spPr>
          <a:xfrm>
            <a:off x="0" y="4039925"/>
            <a:ext cx="9144000" cy="1229701"/>
          </a:xfrm>
          <a:prstGeom prst="rect">
            <a:avLst/>
          </a:prstGeom>
          <a:noFill/>
          <a:ln>
            <a:noFill/>
          </a:ln>
        </p:spPr>
      </p:pic>
      <p:sp>
        <p:nvSpPr>
          <p:cNvPr id="323" name="Shape 323"/>
          <p:cNvSpPr txBox="1">
            <a:spLocks noGrp="1"/>
          </p:cNvSpPr>
          <p:nvPr>
            <p:ph type="ctrTitle"/>
          </p:nvPr>
        </p:nvSpPr>
        <p:spPr>
          <a:xfrm>
            <a:off x="384900" y="184750"/>
            <a:ext cx="8249100" cy="830100"/>
          </a:xfrm>
          <a:prstGeom prst="rect">
            <a:avLst/>
          </a:prstGeom>
        </p:spPr>
        <p:txBody>
          <a:bodyPr lIns="91425" tIns="91425" rIns="91425" bIns="91425" anchor="b" anchorCtr="0">
            <a:noAutofit/>
          </a:bodyPr>
          <a:lstStyle/>
          <a:p>
            <a:pPr lvl="0" rtl="0">
              <a:spcBef>
                <a:spcPts val="0"/>
              </a:spcBef>
              <a:buNone/>
            </a:pPr>
            <a:r>
              <a:rPr lang="en" sz="6000" b="1">
                <a:solidFill>
                  <a:srgbClr val="1C4587"/>
                </a:solidFill>
                <a:latin typeface="Amatic SC"/>
                <a:ea typeface="Amatic SC"/>
                <a:cs typeface="Amatic SC"/>
                <a:sym typeface="Amatic SC"/>
              </a:rPr>
              <a:t>Effects of Operation Market Garden</a:t>
            </a:r>
          </a:p>
        </p:txBody>
      </p:sp>
      <p:sp>
        <p:nvSpPr>
          <p:cNvPr id="324" name="Shape 324"/>
          <p:cNvSpPr txBox="1">
            <a:spLocks noGrp="1"/>
          </p:cNvSpPr>
          <p:nvPr>
            <p:ph type="subTitle" idx="1"/>
          </p:nvPr>
        </p:nvSpPr>
        <p:spPr>
          <a:xfrm>
            <a:off x="471100" y="804225"/>
            <a:ext cx="8520600" cy="4035300"/>
          </a:xfrm>
          <a:prstGeom prst="rect">
            <a:avLst/>
          </a:prstGeom>
        </p:spPr>
        <p:txBody>
          <a:bodyPr lIns="91425" tIns="91425" rIns="91425" bIns="91425" anchor="t" anchorCtr="0">
            <a:noAutofit/>
          </a:bodyPr>
          <a:lstStyle/>
          <a:p>
            <a:pPr marL="457200" lvl="0" indent="-457200" algn="l" rtl="0">
              <a:lnSpc>
                <a:spcPct val="115000"/>
              </a:lnSpc>
              <a:spcBef>
                <a:spcPts val="0"/>
              </a:spcBef>
              <a:spcAft>
                <a:spcPts val="1600"/>
              </a:spcAft>
              <a:buClr>
                <a:srgbClr val="000000"/>
              </a:buClr>
              <a:buSzPct val="100000"/>
              <a:buFont typeface="Amatic SC"/>
              <a:buChar char="➔"/>
            </a:pPr>
            <a:r>
              <a:rPr lang="en" sz="3600" b="1">
                <a:solidFill>
                  <a:srgbClr val="000000"/>
                </a:solidFill>
                <a:latin typeface="Amatic SC"/>
                <a:ea typeface="Amatic SC"/>
                <a:cs typeface="Amatic SC"/>
                <a:sym typeface="Amatic SC"/>
              </a:rPr>
              <a:t>The Allied Powers were stunned at their defeat and realized the war might not be over as soon as they had previously thought</a:t>
            </a:r>
          </a:p>
          <a:p>
            <a:pPr marL="457200" lvl="0" indent="-457200" algn="l" rtl="0">
              <a:lnSpc>
                <a:spcPct val="115000"/>
              </a:lnSpc>
              <a:spcBef>
                <a:spcPts val="0"/>
              </a:spcBef>
              <a:spcAft>
                <a:spcPts val="1600"/>
              </a:spcAft>
              <a:buClr>
                <a:srgbClr val="000000"/>
              </a:buClr>
              <a:buSzPct val="100000"/>
              <a:buFont typeface="Amatic SC"/>
              <a:buChar char="➔"/>
            </a:pPr>
            <a:r>
              <a:rPr lang="en" sz="3600" b="1">
                <a:solidFill>
                  <a:srgbClr val="000000"/>
                </a:solidFill>
                <a:latin typeface="Amatic SC"/>
                <a:ea typeface="Amatic SC"/>
                <a:cs typeface="Amatic SC"/>
                <a:sym typeface="Amatic SC"/>
              </a:rPr>
              <a:t>Operation Market Garden could have potentially ended the war 6 months earlier. However, since it failed thousands more died</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324">
                                            <p:txEl>
                                              <p:pRg st="0" end="0"/>
                                            </p:txEl>
                                          </p:spTgt>
                                        </p:tgtEl>
                                        <p:attrNameLst>
                                          <p:attrName>style.visibility</p:attrName>
                                        </p:attrNameLst>
                                      </p:cBhvr>
                                      <p:to>
                                        <p:strVal val="visible"/>
                                      </p:to>
                                    </p:set>
                                    <p:anim calcmode="lin" valueType="num">
                                      <p:cBhvr additive="base">
                                        <p:cTn id="7" dur="500"/>
                                        <p:tgtEl>
                                          <p:spTgt spid="324">
                                            <p:txEl>
                                              <p:pRg st="0" end="0"/>
                                            </p:txEl>
                                          </p:spTgt>
                                        </p:tgtEl>
                                        <p:attrNameLst>
                                          <p:attrName>ppt_x</p:attrName>
                                        </p:attrNameLst>
                                      </p:cBhvr>
                                      <p:tavLst>
                                        <p:tav tm="0">
                                          <p:val>
                                            <p:strVal val="#ppt_x-1"/>
                                          </p:val>
                                        </p:tav>
                                        <p:tav tm="100000">
                                          <p:val>
                                            <p:strVal val="#ppt_x"/>
                                          </p:val>
                                        </p:tav>
                                      </p:tavLst>
                                    </p:anim>
                                  </p:childTnLst>
                                </p:cTn>
                              </p:par>
                            </p:childTnLst>
                          </p:cTn>
                        </p:par>
                      </p:childTnLst>
                    </p:cTn>
                  </p:par>
                  <p:par>
                    <p:cTn id="8" fill="hold">
                      <p:stCondLst>
                        <p:cond delay="indefinite"/>
                      </p:stCondLst>
                      <p:childTnLst>
                        <p:par>
                          <p:cTn id="9" fill="hold">
                            <p:stCondLst>
                              <p:cond delay="0"/>
                            </p:stCondLst>
                            <p:childTnLst>
                              <p:par>
                                <p:cTn id="10" presetID="2" presetClass="entr" presetSubtype="8" fill="hold" nodeType="clickEffect">
                                  <p:stCondLst>
                                    <p:cond delay="0"/>
                                  </p:stCondLst>
                                  <p:childTnLst>
                                    <p:set>
                                      <p:cBhvr>
                                        <p:cTn id="11" dur="1" fill="hold">
                                          <p:stCondLst>
                                            <p:cond delay="0"/>
                                          </p:stCondLst>
                                        </p:cTn>
                                        <p:tgtEl>
                                          <p:spTgt spid="324">
                                            <p:txEl>
                                              <p:pRg st="1" end="1"/>
                                            </p:txEl>
                                          </p:spTgt>
                                        </p:tgtEl>
                                        <p:attrNameLst>
                                          <p:attrName>style.visibility</p:attrName>
                                        </p:attrNameLst>
                                      </p:cBhvr>
                                      <p:to>
                                        <p:strVal val="visible"/>
                                      </p:to>
                                    </p:set>
                                    <p:anim calcmode="lin" valueType="num">
                                      <p:cBhvr additive="base">
                                        <p:cTn id="12" dur="500"/>
                                        <p:tgtEl>
                                          <p:spTgt spid="324">
                                            <p:txEl>
                                              <p:pRg st="1" end="1"/>
                                            </p:txEl>
                                          </p:spTgt>
                                        </p:tgtEl>
                                        <p:attrNameLst>
                                          <p:attrName>ppt_x</p:attrName>
                                        </p:attrNameLst>
                                      </p:cBhvr>
                                      <p:tavLst>
                                        <p:tav tm="0">
                                          <p:val>
                                            <p:strVal val="#ppt_x-1"/>
                                          </p:val>
                                        </p:tav>
                                        <p:tav tm="100000">
                                          <p:val>
                                            <p:strVal val="#ppt_x"/>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328"/>
        <p:cNvGrpSpPr/>
        <p:nvPr/>
      </p:nvGrpSpPr>
      <p:grpSpPr>
        <a:xfrm>
          <a:off x="0" y="0"/>
          <a:ext cx="0" cy="0"/>
          <a:chOff x="0" y="0"/>
          <a:chExt cx="0" cy="0"/>
        </a:xfrm>
      </p:grpSpPr>
      <p:pic>
        <p:nvPicPr>
          <p:cNvPr id="329" name="Shape 329"/>
          <p:cNvPicPr preferRelativeResize="0"/>
          <p:nvPr/>
        </p:nvPicPr>
        <p:blipFill rotWithShape="1">
          <a:blip r:embed="rId3">
            <a:alphaModFix/>
          </a:blip>
          <a:srcRect l="18947" t="62283" r="24793" b="28153"/>
          <a:stretch/>
        </p:blipFill>
        <p:spPr>
          <a:xfrm>
            <a:off x="0" y="4039925"/>
            <a:ext cx="9144000" cy="1229701"/>
          </a:xfrm>
          <a:prstGeom prst="rect">
            <a:avLst/>
          </a:prstGeom>
          <a:noFill/>
          <a:ln>
            <a:noFill/>
          </a:ln>
        </p:spPr>
      </p:pic>
      <p:sp>
        <p:nvSpPr>
          <p:cNvPr id="330" name="Shape 330"/>
          <p:cNvSpPr txBox="1">
            <a:spLocks noGrp="1"/>
          </p:cNvSpPr>
          <p:nvPr>
            <p:ph type="ctrTitle"/>
          </p:nvPr>
        </p:nvSpPr>
        <p:spPr>
          <a:xfrm>
            <a:off x="195075" y="326550"/>
            <a:ext cx="8520600" cy="569400"/>
          </a:xfrm>
          <a:prstGeom prst="rect">
            <a:avLst/>
          </a:prstGeom>
        </p:spPr>
        <p:txBody>
          <a:bodyPr lIns="91425" tIns="91425" rIns="91425" bIns="91425" anchor="b" anchorCtr="0">
            <a:noAutofit/>
          </a:bodyPr>
          <a:lstStyle/>
          <a:p>
            <a:pPr lvl="0" rtl="0">
              <a:spcBef>
                <a:spcPts val="0"/>
              </a:spcBef>
              <a:buNone/>
            </a:pPr>
            <a:r>
              <a:rPr lang="en" sz="4800" b="1">
                <a:solidFill>
                  <a:srgbClr val="1C4587"/>
                </a:solidFill>
                <a:latin typeface="Amatic SC"/>
                <a:ea typeface="Amatic SC"/>
                <a:cs typeface="Amatic SC"/>
                <a:sym typeface="Amatic SC"/>
              </a:rPr>
              <a:t>Effects of Operation Market GArden (Cont..)</a:t>
            </a:r>
          </a:p>
        </p:txBody>
      </p:sp>
      <p:sp>
        <p:nvSpPr>
          <p:cNvPr id="331" name="Shape 331"/>
          <p:cNvSpPr txBox="1">
            <a:spLocks noGrp="1"/>
          </p:cNvSpPr>
          <p:nvPr>
            <p:ph type="subTitle" idx="1"/>
          </p:nvPr>
        </p:nvSpPr>
        <p:spPr>
          <a:xfrm>
            <a:off x="388825" y="767650"/>
            <a:ext cx="8520600" cy="4012200"/>
          </a:xfrm>
          <a:prstGeom prst="rect">
            <a:avLst/>
          </a:prstGeom>
        </p:spPr>
        <p:txBody>
          <a:bodyPr lIns="91425" tIns="91425" rIns="91425" bIns="91425" anchor="t" anchorCtr="0">
            <a:noAutofit/>
          </a:bodyPr>
          <a:lstStyle/>
          <a:p>
            <a:pPr marL="457200" lvl="0" indent="-457200" algn="l" rtl="0">
              <a:lnSpc>
                <a:spcPct val="115000"/>
              </a:lnSpc>
              <a:spcBef>
                <a:spcPts val="0"/>
              </a:spcBef>
              <a:spcAft>
                <a:spcPts val="1600"/>
              </a:spcAft>
              <a:buClr>
                <a:srgbClr val="000000"/>
              </a:buClr>
              <a:buSzPct val="100000"/>
              <a:buFont typeface="Amatic SC"/>
              <a:buChar char="➔"/>
            </a:pPr>
            <a:r>
              <a:rPr lang="en" sz="3600" b="1">
                <a:solidFill>
                  <a:srgbClr val="000000"/>
                </a:solidFill>
                <a:latin typeface="Amatic SC"/>
                <a:ea typeface="Amatic SC"/>
                <a:cs typeface="Amatic SC"/>
                <a:sym typeface="Amatic SC"/>
              </a:rPr>
              <a:t>Germans captured 6,000 soldiers</a:t>
            </a:r>
          </a:p>
          <a:p>
            <a:pPr marL="457200" lvl="0" indent="-457200" algn="l" rtl="0">
              <a:lnSpc>
                <a:spcPct val="115000"/>
              </a:lnSpc>
              <a:spcBef>
                <a:spcPts val="0"/>
              </a:spcBef>
              <a:spcAft>
                <a:spcPts val="1600"/>
              </a:spcAft>
              <a:buClr>
                <a:srgbClr val="000000"/>
              </a:buClr>
              <a:buSzPct val="100000"/>
              <a:buFont typeface="Amatic SC"/>
              <a:buChar char="➔"/>
            </a:pPr>
            <a:r>
              <a:rPr lang="en" sz="3600" b="1">
                <a:solidFill>
                  <a:srgbClr val="000000"/>
                </a:solidFill>
                <a:latin typeface="Amatic SC"/>
                <a:ea typeface="Amatic SC"/>
                <a:cs typeface="Amatic SC"/>
                <a:sym typeface="Amatic SC"/>
              </a:rPr>
              <a:t>The Allies suffered casualties, leaving them at 25% of their previous strength </a:t>
            </a:r>
          </a:p>
          <a:p>
            <a:pPr marL="457200" lvl="0" indent="-457200" algn="l" rtl="0">
              <a:lnSpc>
                <a:spcPct val="115000"/>
              </a:lnSpc>
              <a:spcBef>
                <a:spcPts val="0"/>
              </a:spcBef>
              <a:spcAft>
                <a:spcPts val="1600"/>
              </a:spcAft>
              <a:buClr>
                <a:srgbClr val="000000"/>
              </a:buClr>
              <a:buSzPct val="100000"/>
              <a:buFont typeface="Amatic SC"/>
              <a:buChar char="➔"/>
            </a:pPr>
            <a:r>
              <a:rPr lang="en" sz="3600" b="1">
                <a:solidFill>
                  <a:srgbClr val="000000"/>
                </a:solidFill>
                <a:latin typeface="Amatic SC"/>
                <a:ea typeface="Amatic SC"/>
                <a:cs typeface="Amatic SC"/>
                <a:sym typeface="Amatic SC"/>
              </a:rPr>
              <a:t>10,000 men had gone into the Battle of Arnhem. By the end of the battle, 1,200 were dead and 6,642 were injured or missing</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331">
                                            <p:txEl>
                                              <p:pRg st="0" end="0"/>
                                            </p:txEl>
                                          </p:spTgt>
                                        </p:tgtEl>
                                        <p:attrNameLst>
                                          <p:attrName>style.visibility</p:attrName>
                                        </p:attrNameLst>
                                      </p:cBhvr>
                                      <p:to>
                                        <p:strVal val="visible"/>
                                      </p:to>
                                    </p:set>
                                    <p:anim calcmode="lin" valueType="num">
                                      <p:cBhvr additive="base">
                                        <p:cTn id="7" dur="500"/>
                                        <p:tgtEl>
                                          <p:spTgt spid="331">
                                            <p:txEl>
                                              <p:pRg st="0" end="0"/>
                                            </p:txEl>
                                          </p:spTgt>
                                        </p:tgtEl>
                                        <p:attrNameLst>
                                          <p:attrName>ppt_x</p:attrName>
                                        </p:attrNameLst>
                                      </p:cBhvr>
                                      <p:tavLst>
                                        <p:tav tm="0">
                                          <p:val>
                                            <p:strVal val="#ppt_x-1"/>
                                          </p:val>
                                        </p:tav>
                                        <p:tav tm="100000">
                                          <p:val>
                                            <p:strVal val="#ppt_x"/>
                                          </p:val>
                                        </p:tav>
                                      </p:tavLst>
                                    </p:anim>
                                  </p:childTnLst>
                                </p:cTn>
                              </p:par>
                            </p:childTnLst>
                          </p:cTn>
                        </p:par>
                      </p:childTnLst>
                    </p:cTn>
                  </p:par>
                  <p:par>
                    <p:cTn id="8" fill="hold">
                      <p:stCondLst>
                        <p:cond delay="indefinite"/>
                      </p:stCondLst>
                      <p:childTnLst>
                        <p:par>
                          <p:cTn id="9" fill="hold">
                            <p:stCondLst>
                              <p:cond delay="0"/>
                            </p:stCondLst>
                            <p:childTnLst>
                              <p:par>
                                <p:cTn id="10" presetID="2" presetClass="entr" presetSubtype="8" fill="hold" nodeType="clickEffect">
                                  <p:stCondLst>
                                    <p:cond delay="0"/>
                                  </p:stCondLst>
                                  <p:childTnLst>
                                    <p:set>
                                      <p:cBhvr>
                                        <p:cTn id="11" dur="1" fill="hold">
                                          <p:stCondLst>
                                            <p:cond delay="0"/>
                                          </p:stCondLst>
                                        </p:cTn>
                                        <p:tgtEl>
                                          <p:spTgt spid="331">
                                            <p:txEl>
                                              <p:pRg st="1" end="1"/>
                                            </p:txEl>
                                          </p:spTgt>
                                        </p:tgtEl>
                                        <p:attrNameLst>
                                          <p:attrName>style.visibility</p:attrName>
                                        </p:attrNameLst>
                                      </p:cBhvr>
                                      <p:to>
                                        <p:strVal val="visible"/>
                                      </p:to>
                                    </p:set>
                                    <p:anim calcmode="lin" valueType="num">
                                      <p:cBhvr additive="base">
                                        <p:cTn id="12" dur="500"/>
                                        <p:tgtEl>
                                          <p:spTgt spid="331">
                                            <p:txEl>
                                              <p:pRg st="1" end="1"/>
                                            </p:txEl>
                                          </p:spTgt>
                                        </p:tgtEl>
                                        <p:attrNameLst>
                                          <p:attrName>ppt_x</p:attrName>
                                        </p:attrNameLst>
                                      </p:cBhvr>
                                      <p:tavLst>
                                        <p:tav tm="0">
                                          <p:val>
                                            <p:strVal val="#ppt_x-1"/>
                                          </p:val>
                                        </p:tav>
                                        <p:tav tm="100000">
                                          <p:val>
                                            <p:strVal val="#ppt_x"/>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8" fill="hold" nodeType="clickEffect">
                                  <p:stCondLst>
                                    <p:cond delay="0"/>
                                  </p:stCondLst>
                                  <p:childTnLst>
                                    <p:set>
                                      <p:cBhvr>
                                        <p:cTn id="16" dur="1" fill="hold">
                                          <p:stCondLst>
                                            <p:cond delay="0"/>
                                          </p:stCondLst>
                                        </p:cTn>
                                        <p:tgtEl>
                                          <p:spTgt spid="331">
                                            <p:txEl>
                                              <p:pRg st="2" end="2"/>
                                            </p:txEl>
                                          </p:spTgt>
                                        </p:tgtEl>
                                        <p:attrNameLst>
                                          <p:attrName>style.visibility</p:attrName>
                                        </p:attrNameLst>
                                      </p:cBhvr>
                                      <p:to>
                                        <p:strVal val="visible"/>
                                      </p:to>
                                    </p:set>
                                    <p:anim calcmode="lin" valueType="num">
                                      <p:cBhvr additive="base">
                                        <p:cTn id="17" dur="500"/>
                                        <p:tgtEl>
                                          <p:spTgt spid="331">
                                            <p:txEl>
                                              <p:pRg st="2" end="2"/>
                                            </p:txEl>
                                          </p:spTgt>
                                        </p:tgtEl>
                                        <p:attrNameLst>
                                          <p:attrName>ppt_x</p:attrName>
                                        </p:attrNameLst>
                                      </p:cBhvr>
                                      <p:tavLst>
                                        <p:tav tm="0">
                                          <p:val>
                                            <p:strVal val="#ppt_x-1"/>
                                          </p:val>
                                        </p:tav>
                                        <p:tav tm="100000">
                                          <p:val>
                                            <p:strVal val="#ppt_x"/>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335"/>
        <p:cNvGrpSpPr/>
        <p:nvPr/>
      </p:nvGrpSpPr>
      <p:grpSpPr>
        <a:xfrm>
          <a:off x="0" y="0"/>
          <a:ext cx="0" cy="0"/>
          <a:chOff x="0" y="0"/>
          <a:chExt cx="0" cy="0"/>
        </a:xfrm>
      </p:grpSpPr>
      <p:pic>
        <p:nvPicPr>
          <p:cNvPr id="336" name="Shape 336"/>
          <p:cNvPicPr preferRelativeResize="0"/>
          <p:nvPr/>
        </p:nvPicPr>
        <p:blipFill rotWithShape="1">
          <a:blip r:embed="rId3">
            <a:alphaModFix/>
          </a:blip>
          <a:srcRect l="18947" t="62283" r="24793" b="28153"/>
          <a:stretch/>
        </p:blipFill>
        <p:spPr>
          <a:xfrm>
            <a:off x="0" y="4039925"/>
            <a:ext cx="9144000" cy="1229701"/>
          </a:xfrm>
          <a:prstGeom prst="rect">
            <a:avLst/>
          </a:prstGeom>
          <a:noFill/>
          <a:ln>
            <a:noFill/>
          </a:ln>
        </p:spPr>
      </p:pic>
      <p:sp>
        <p:nvSpPr>
          <p:cNvPr id="337" name="Shape 337"/>
          <p:cNvSpPr txBox="1">
            <a:spLocks noGrp="1"/>
          </p:cNvSpPr>
          <p:nvPr>
            <p:ph type="ctrTitle"/>
          </p:nvPr>
        </p:nvSpPr>
        <p:spPr>
          <a:xfrm>
            <a:off x="128300" y="499700"/>
            <a:ext cx="8945700" cy="526800"/>
          </a:xfrm>
          <a:prstGeom prst="rect">
            <a:avLst/>
          </a:prstGeom>
        </p:spPr>
        <p:txBody>
          <a:bodyPr lIns="91425" tIns="91425" rIns="91425" bIns="91425" anchor="b" anchorCtr="0">
            <a:noAutofit/>
          </a:bodyPr>
          <a:lstStyle/>
          <a:p>
            <a:pPr lvl="0" rtl="0">
              <a:spcBef>
                <a:spcPts val="0"/>
              </a:spcBef>
              <a:buNone/>
            </a:pPr>
            <a:r>
              <a:rPr lang="en" sz="4800" b="1">
                <a:solidFill>
                  <a:srgbClr val="1C4587"/>
                </a:solidFill>
                <a:latin typeface="Amatic SC"/>
                <a:ea typeface="Amatic SC"/>
                <a:cs typeface="Amatic SC"/>
                <a:sym typeface="Amatic SC"/>
              </a:rPr>
              <a:t>Effects of Operation Market Garden (Cont..X2)</a:t>
            </a:r>
          </a:p>
        </p:txBody>
      </p:sp>
      <p:sp>
        <p:nvSpPr>
          <p:cNvPr id="338" name="Shape 338"/>
          <p:cNvSpPr txBox="1">
            <a:spLocks noGrp="1"/>
          </p:cNvSpPr>
          <p:nvPr>
            <p:ph type="subTitle" idx="1"/>
          </p:nvPr>
        </p:nvSpPr>
        <p:spPr>
          <a:xfrm>
            <a:off x="510000" y="1124400"/>
            <a:ext cx="8634000" cy="2894700"/>
          </a:xfrm>
          <a:prstGeom prst="rect">
            <a:avLst/>
          </a:prstGeom>
        </p:spPr>
        <p:txBody>
          <a:bodyPr lIns="91425" tIns="91425" rIns="91425" bIns="91425" anchor="t" anchorCtr="0">
            <a:noAutofit/>
          </a:bodyPr>
          <a:lstStyle/>
          <a:p>
            <a:pPr marL="457200" lvl="0" indent="-457200" algn="l" rtl="0">
              <a:lnSpc>
                <a:spcPct val="115000"/>
              </a:lnSpc>
              <a:spcBef>
                <a:spcPts val="0"/>
              </a:spcBef>
              <a:spcAft>
                <a:spcPts val="1600"/>
              </a:spcAft>
              <a:buClr>
                <a:srgbClr val="000000"/>
              </a:buClr>
              <a:buSzPct val="100000"/>
              <a:buFont typeface="Amatic SC"/>
              <a:buChar char="➔"/>
            </a:pPr>
            <a:r>
              <a:rPr lang="en" sz="3600" b="1">
                <a:solidFill>
                  <a:srgbClr val="000000"/>
                </a:solidFill>
                <a:latin typeface="Amatic SC"/>
                <a:ea typeface="Amatic SC"/>
                <a:cs typeface="Amatic SC"/>
                <a:sym typeface="Amatic SC"/>
              </a:rPr>
              <a:t>The Parachute Division was decimated </a:t>
            </a:r>
          </a:p>
          <a:p>
            <a:pPr marL="457200" lvl="0" indent="-457200" algn="l" rtl="0">
              <a:lnSpc>
                <a:spcPct val="115000"/>
              </a:lnSpc>
              <a:spcBef>
                <a:spcPts val="0"/>
              </a:spcBef>
              <a:spcAft>
                <a:spcPts val="1600"/>
              </a:spcAft>
              <a:buClr>
                <a:srgbClr val="000000"/>
              </a:buClr>
              <a:buSzPct val="100000"/>
              <a:buFont typeface="Amatic SC"/>
              <a:buChar char="➔"/>
            </a:pPr>
            <a:r>
              <a:rPr lang="en" sz="3600" b="1">
                <a:solidFill>
                  <a:srgbClr val="000000"/>
                </a:solidFill>
                <a:latin typeface="Amatic SC"/>
                <a:ea typeface="Amatic SC"/>
                <a:cs typeface="Amatic SC"/>
                <a:sym typeface="Amatic SC"/>
              </a:rPr>
              <a:t>The first and last battle to drop an army behind enemy lines</a:t>
            </a:r>
          </a:p>
          <a:p>
            <a:pPr marL="457200" lvl="0" indent="-457200" algn="l" rtl="0">
              <a:lnSpc>
                <a:spcPct val="115000"/>
              </a:lnSpc>
              <a:spcBef>
                <a:spcPts val="0"/>
              </a:spcBef>
              <a:spcAft>
                <a:spcPts val="1600"/>
              </a:spcAft>
              <a:buClr>
                <a:srgbClr val="000000"/>
              </a:buClr>
              <a:buSzPct val="100000"/>
              <a:buFont typeface="Amatic SC"/>
              <a:buChar char="➔"/>
            </a:pPr>
            <a:r>
              <a:rPr lang="en" sz="3600" b="1">
                <a:solidFill>
                  <a:srgbClr val="000000"/>
                </a:solidFill>
                <a:latin typeface="Amatic SC"/>
                <a:ea typeface="Amatic SC"/>
                <a:cs typeface="Amatic SC"/>
                <a:sym typeface="Amatic SC"/>
              </a:rPr>
              <a:t>Led to the dutch winter hunger because the germans cut off supplies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338">
                                            <p:txEl>
                                              <p:pRg st="0" end="0"/>
                                            </p:txEl>
                                          </p:spTgt>
                                        </p:tgtEl>
                                        <p:attrNameLst>
                                          <p:attrName>style.visibility</p:attrName>
                                        </p:attrNameLst>
                                      </p:cBhvr>
                                      <p:to>
                                        <p:strVal val="visible"/>
                                      </p:to>
                                    </p:set>
                                    <p:anim calcmode="lin" valueType="num">
                                      <p:cBhvr additive="base">
                                        <p:cTn id="7" dur="500"/>
                                        <p:tgtEl>
                                          <p:spTgt spid="338">
                                            <p:txEl>
                                              <p:pRg st="0" end="0"/>
                                            </p:txEl>
                                          </p:spTgt>
                                        </p:tgtEl>
                                        <p:attrNameLst>
                                          <p:attrName>ppt_x</p:attrName>
                                        </p:attrNameLst>
                                      </p:cBhvr>
                                      <p:tavLst>
                                        <p:tav tm="0">
                                          <p:val>
                                            <p:strVal val="#ppt_x-1"/>
                                          </p:val>
                                        </p:tav>
                                        <p:tav tm="100000">
                                          <p:val>
                                            <p:strVal val="#ppt_x"/>
                                          </p:val>
                                        </p:tav>
                                      </p:tavLst>
                                    </p:anim>
                                  </p:childTnLst>
                                </p:cTn>
                              </p:par>
                            </p:childTnLst>
                          </p:cTn>
                        </p:par>
                      </p:childTnLst>
                    </p:cTn>
                  </p:par>
                  <p:par>
                    <p:cTn id="8" fill="hold">
                      <p:stCondLst>
                        <p:cond delay="indefinite"/>
                      </p:stCondLst>
                      <p:childTnLst>
                        <p:par>
                          <p:cTn id="9" fill="hold">
                            <p:stCondLst>
                              <p:cond delay="0"/>
                            </p:stCondLst>
                            <p:childTnLst>
                              <p:par>
                                <p:cTn id="10" presetID="2" presetClass="entr" presetSubtype="8" fill="hold" nodeType="clickEffect">
                                  <p:stCondLst>
                                    <p:cond delay="0"/>
                                  </p:stCondLst>
                                  <p:childTnLst>
                                    <p:set>
                                      <p:cBhvr>
                                        <p:cTn id="11" dur="1" fill="hold">
                                          <p:stCondLst>
                                            <p:cond delay="0"/>
                                          </p:stCondLst>
                                        </p:cTn>
                                        <p:tgtEl>
                                          <p:spTgt spid="338">
                                            <p:txEl>
                                              <p:pRg st="1" end="1"/>
                                            </p:txEl>
                                          </p:spTgt>
                                        </p:tgtEl>
                                        <p:attrNameLst>
                                          <p:attrName>style.visibility</p:attrName>
                                        </p:attrNameLst>
                                      </p:cBhvr>
                                      <p:to>
                                        <p:strVal val="visible"/>
                                      </p:to>
                                    </p:set>
                                    <p:anim calcmode="lin" valueType="num">
                                      <p:cBhvr additive="base">
                                        <p:cTn id="12" dur="500"/>
                                        <p:tgtEl>
                                          <p:spTgt spid="338">
                                            <p:txEl>
                                              <p:pRg st="1" end="1"/>
                                            </p:txEl>
                                          </p:spTgt>
                                        </p:tgtEl>
                                        <p:attrNameLst>
                                          <p:attrName>ppt_x</p:attrName>
                                        </p:attrNameLst>
                                      </p:cBhvr>
                                      <p:tavLst>
                                        <p:tav tm="0">
                                          <p:val>
                                            <p:strVal val="#ppt_x-1"/>
                                          </p:val>
                                        </p:tav>
                                        <p:tav tm="100000">
                                          <p:val>
                                            <p:strVal val="#ppt_x"/>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8" fill="hold" nodeType="clickEffect">
                                  <p:stCondLst>
                                    <p:cond delay="0"/>
                                  </p:stCondLst>
                                  <p:childTnLst>
                                    <p:set>
                                      <p:cBhvr>
                                        <p:cTn id="16" dur="1" fill="hold">
                                          <p:stCondLst>
                                            <p:cond delay="0"/>
                                          </p:stCondLst>
                                        </p:cTn>
                                        <p:tgtEl>
                                          <p:spTgt spid="338">
                                            <p:txEl>
                                              <p:pRg st="2" end="2"/>
                                            </p:txEl>
                                          </p:spTgt>
                                        </p:tgtEl>
                                        <p:attrNameLst>
                                          <p:attrName>style.visibility</p:attrName>
                                        </p:attrNameLst>
                                      </p:cBhvr>
                                      <p:to>
                                        <p:strVal val="visible"/>
                                      </p:to>
                                    </p:set>
                                    <p:anim calcmode="lin" valueType="num">
                                      <p:cBhvr additive="base">
                                        <p:cTn id="17" dur="500"/>
                                        <p:tgtEl>
                                          <p:spTgt spid="338">
                                            <p:txEl>
                                              <p:pRg st="2" end="2"/>
                                            </p:txEl>
                                          </p:spTgt>
                                        </p:tgtEl>
                                        <p:attrNameLst>
                                          <p:attrName>ppt_x</p:attrName>
                                        </p:attrNameLst>
                                      </p:cBhvr>
                                      <p:tavLst>
                                        <p:tav tm="0">
                                          <p:val>
                                            <p:strVal val="#ppt_x-1"/>
                                          </p:val>
                                        </p:tav>
                                        <p:tav tm="100000">
                                          <p:val>
                                            <p:strVal val="#ppt_x"/>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342"/>
        <p:cNvGrpSpPr/>
        <p:nvPr/>
      </p:nvGrpSpPr>
      <p:grpSpPr>
        <a:xfrm>
          <a:off x="0" y="0"/>
          <a:ext cx="0" cy="0"/>
          <a:chOff x="0" y="0"/>
          <a:chExt cx="0" cy="0"/>
        </a:xfrm>
      </p:grpSpPr>
      <p:sp>
        <p:nvSpPr>
          <p:cNvPr id="343" name="Shape 343"/>
          <p:cNvSpPr txBox="1">
            <a:spLocks noGrp="1"/>
          </p:cNvSpPr>
          <p:nvPr>
            <p:ph type="title"/>
          </p:nvPr>
        </p:nvSpPr>
        <p:spPr>
          <a:xfrm>
            <a:off x="311700" y="223000"/>
            <a:ext cx="8520600" cy="572700"/>
          </a:xfrm>
          <a:prstGeom prst="rect">
            <a:avLst/>
          </a:prstGeom>
          <a:ln>
            <a:noFill/>
          </a:ln>
        </p:spPr>
        <p:txBody>
          <a:bodyPr lIns="91425" tIns="91425" rIns="91425" bIns="91425" anchor="t" anchorCtr="0">
            <a:noAutofit/>
          </a:bodyPr>
          <a:lstStyle/>
          <a:p>
            <a:pPr lvl="0" algn="ctr" rtl="0">
              <a:spcBef>
                <a:spcPts val="0"/>
              </a:spcBef>
              <a:buNone/>
            </a:pPr>
            <a:r>
              <a:rPr lang="en" sz="6000" b="1">
                <a:solidFill>
                  <a:srgbClr val="1C4587"/>
                </a:solidFill>
                <a:latin typeface="Amatic SC"/>
                <a:ea typeface="Amatic SC"/>
                <a:cs typeface="Amatic SC"/>
                <a:sym typeface="Amatic SC"/>
              </a:rPr>
              <a:t>Operation Market garden in action</a:t>
            </a:r>
          </a:p>
        </p:txBody>
      </p:sp>
      <p:sp>
        <p:nvSpPr>
          <p:cNvPr id="344" name="Shape 344"/>
          <p:cNvSpPr txBox="1">
            <a:spLocks noGrp="1"/>
          </p:cNvSpPr>
          <p:nvPr>
            <p:ph type="body" idx="1"/>
          </p:nvPr>
        </p:nvSpPr>
        <p:spPr>
          <a:xfrm>
            <a:off x="311700" y="1152475"/>
            <a:ext cx="8520600" cy="3416400"/>
          </a:xfrm>
          <a:prstGeom prst="rect">
            <a:avLst/>
          </a:prstGeom>
        </p:spPr>
        <p:txBody>
          <a:bodyPr lIns="91425" tIns="91425" rIns="91425" bIns="91425" anchor="t" anchorCtr="0">
            <a:noAutofit/>
          </a:bodyPr>
          <a:lstStyle/>
          <a:p>
            <a:pPr lvl="0" algn="ctr" rtl="0">
              <a:lnSpc>
                <a:spcPct val="100000"/>
              </a:lnSpc>
              <a:spcBef>
                <a:spcPts val="0"/>
              </a:spcBef>
              <a:spcAft>
                <a:spcPts val="0"/>
              </a:spcAft>
              <a:buNone/>
            </a:pPr>
            <a:endParaRPr/>
          </a:p>
          <a:p>
            <a:pPr lvl="0" algn="ctr" rtl="0">
              <a:lnSpc>
                <a:spcPct val="100000"/>
              </a:lnSpc>
              <a:spcBef>
                <a:spcPts val="0"/>
              </a:spcBef>
              <a:spcAft>
                <a:spcPts val="0"/>
              </a:spcAft>
              <a:buNone/>
            </a:pPr>
            <a:endParaRPr/>
          </a:p>
          <a:p>
            <a:pPr lvl="0" algn="ctr" rtl="0">
              <a:lnSpc>
                <a:spcPct val="100000"/>
              </a:lnSpc>
              <a:spcBef>
                <a:spcPts val="0"/>
              </a:spcBef>
              <a:spcAft>
                <a:spcPts val="0"/>
              </a:spcAft>
              <a:buClr>
                <a:schemeClr val="dk1"/>
              </a:buClr>
              <a:buSzPct val="36666"/>
              <a:buFont typeface="Arial"/>
              <a:buNone/>
            </a:pPr>
            <a:r>
              <a:rPr lang="en" sz="3000" u="sng">
                <a:solidFill>
                  <a:srgbClr val="000000"/>
                </a:solidFill>
                <a:latin typeface="Amatic SC"/>
                <a:ea typeface="Amatic SC"/>
                <a:cs typeface="Amatic SC"/>
                <a:sym typeface="Amatic SC"/>
                <a:hlinkClick r:id="rId3"/>
              </a:rPr>
              <a:t>http://channel.nationalgeographic.com/videos/operation-market-garden/</a:t>
            </a:r>
          </a:p>
        </p:txBody>
      </p:sp>
      <p:pic>
        <p:nvPicPr>
          <p:cNvPr id="345" name="Shape 345"/>
          <p:cNvPicPr preferRelativeResize="0"/>
          <p:nvPr/>
        </p:nvPicPr>
        <p:blipFill rotWithShape="1">
          <a:blip r:embed="rId4">
            <a:alphaModFix/>
          </a:blip>
          <a:srcRect l="18947" t="62283" r="24793" b="28153"/>
          <a:stretch/>
        </p:blipFill>
        <p:spPr>
          <a:xfrm>
            <a:off x="0" y="4039925"/>
            <a:ext cx="9144000" cy="1229701"/>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349"/>
        <p:cNvGrpSpPr/>
        <p:nvPr/>
      </p:nvGrpSpPr>
      <p:grpSpPr>
        <a:xfrm>
          <a:off x="0" y="0"/>
          <a:ext cx="0" cy="0"/>
          <a:chOff x="0" y="0"/>
          <a:chExt cx="0" cy="0"/>
        </a:xfrm>
      </p:grpSpPr>
      <p:pic>
        <p:nvPicPr>
          <p:cNvPr id="350" name="Shape 350"/>
          <p:cNvPicPr preferRelativeResize="0"/>
          <p:nvPr/>
        </p:nvPicPr>
        <p:blipFill rotWithShape="1">
          <a:blip r:embed="rId3">
            <a:alphaModFix/>
          </a:blip>
          <a:srcRect l="18947" t="62283" r="24793" b="28153"/>
          <a:stretch/>
        </p:blipFill>
        <p:spPr>
          <a:xfrm>
            <a:off x="0" y="4039925"/>
            <a:ext cx="9144000" cy="1229701"/>
          </a:xfrm>
          <a:prstGeom prst="rect">
            <a:avLst/>
          </a:prstGeom>
          <a:noFill/>
          <a:ln>
            <a:noFill/>
          </a:ln>
        </p:spPr>
      </p:pic>
      <p:sp>
        <p:nvSpPr>
          <p:cNvPr id="351" name="Shape 351"/>
          <p:cNvSpPr txBox="1">
            <a:spLocks noGrp="1"/>
          </p:cNvSpPr>
          <p:nvPr>
            <p:ph type="title"/>
          </p:nvPr>
        </p:nvSpPr>
        <p:spPr>
          <a:xfrm>
            <a:off x="311700" y="-61675"/>
            <a:ext cx="8520600" cy="572700"/>
          </a:xfrm>
          <a:prstGeom prst="rect">
            <a:avLst/>
          </a:prstGeom>
          <a:ln>
            <a:noFill/>
          </a:ln>
        </p:spPr>
        <p:txBody>
          <a:bodyPr lIns="91425" tIns="91425" rIns="91425" bIns="91425" anchor="t" anchorCtr="0">
            <a:noAutofit/>
          </a:bodyPr>
          <a:lstStyle/>
          <a:p>
            <a:pPr lvl="0" algn="ctr">
              <a:spcBef>
                <a:spcPts val="0"/>
              </a:spcBef>
              <a:buNone/>
            </a:pPr>
            <a:r>
              <a:rPr lang="en" sz="6000" b="1">
                <a:solidFill>
                  <a:srgbClr val="1C4587"/>
                </a:solidFill>
                <a:latin typeface="Amatic SC"/>
                <a:ea typeface="Amatic SC"/>
                <a:cs typeface="Amatic SC"/>
                <a:sym typeface="Amatic SC"/>
              </a:rPr>
              <a:t>Works Cited</a:t>
            </a:r>
          </a:p>
        </p:txBody>
      </p:sp>
      <p:sp>
        <p:nvSpPr>
          <p:cNvPr id="352" name="Shape 352"/>
          <p:cNvSpPr txBox="1">
            <a:spLocks noGrp="1"/>
          </p:cNvSpPr>
          <p:nvPr>
            <p:ph type="body" idx="1"/>
          </p:nvPr>
        </p:nvSpPr>
        <p:spPr>
          <a:xfrm>
            <a:off x="311700" y="863550"/>
            <a:ext cx="8520600" cy="3416400"/>
          </a:xfrm>
          <a:prstGeom prst="rect">
            <a:avLst/>
          </a:prstGeom>
        </p:spPr>
        <p:txBody>
          <a:bodyPr lIns="91425" tIns="91425" rIns="91425" bIns="91425" anchor="t" anchorCtr="0">
            <a:noAutofit/>
          </a:bodyPr>
          <a:lstStyle/>
          <a:p>
            <a:pPr marL="0" lvl="0" indent="-69850" rtl="0">
              <a:lnSpc>
                <a:spcPct val="130000"/>
              </a:lnSpc>
              <a:spcBef>
                <a:spcPts val="0"/>
              </a:spcBef>
              <a:spcAft>
                <a:spcPts val="800"/>
              </a:spcAft>
              <a:buClr>
                <a:schemeClr val="dk1"/>
              </a:buClr>
              <a:buSzPct val="45833"/>
              <a:buFont typeface="Arial"/>
              <a:buNone/>
            </a:pPr>
            <a:r>
              <a:rPr lang="en" sz="2400" b="1">
                <a:solidFill>
                  <a:srgbClr val="000000"/>
                </a:solidFill>
                <a:latin typeface="Amatic SC"/>
                <a:ea typeface="Amatic SC"/>
                <a:cs typeface="Amatic SC"/>
                <a:sym typeface="Amatic SC"/>
              </a:rPr>
              <a:t>“BBC - History - World Wars: Animated Map: The Battle of Arnhem.” </a:t>
            </a:r>
            <a:r>
              <a:rPr lang="en" sz="2400" b="1" i="1">
                <a:solidFill>
                  <a:srgbClr val="000000"/>
                </a:solidFill>
                <a:latin typeface="Amatic SC"/>
                <a:ea typeface="Amatic SC"/>
                <a:cs typeface="Amatic SC"/>
                <a:sym typeface="Amatic SC"/>
              </a:rPr>
              <a:t>BBC News. </a:t>
            </a:r>
            <a:r>
              <a:rPr lang="en" sz="2400" b="1">
                <a:solidFill>
                  <a:srgbClr val="000000"/>
                </a:solidFill>
                <a:latin typeface="Amatic SC"/>
                <a:ea typeface="Amatic SC"/>
                <a:cs typeface="Amatic SC"/>
                <a:sym typeface="Amatic SC"/>
              </a:rPr>
              <a:t>BBC. Web. 23</a:t>
            </a:r>
          </a:p>
          <a:p>
            <a:pPr marL="0" lvl="0" indent="387350" rtl="0">
              <a:lnSpc>
                <a:spcPct val="130000"/>
              </a:lnSpc>
              <a:spcBef>
                <a:spcPts val="0"/>
              </a:spcBef>
              <a:spcAft>
                <a:spcPts val="800"/>
              </a:spcAft>
              <a:buClr>
                <a:schemeClr val="dk1"/>
              </a:buClr>
              <a:buSzPct val="45833"/>
              <a:buFont typeface="Arial"/>
              <a:buNone/>
            </a:pPr>
            <a:r>
              <a:rPr lang="en" sz="2400" b="1">
                <a:solidFill>
                  <a:srgbClr val="000000"/>
                </a:solidFill>
                <a:latin typeface="Amatic SC"/>
                <a:ea typeface="Amatic SC"/>
                <a:cs typeface="Amatic SC"/>
                <a:sym typeface="Amatic SC"/>
              </a:rPr>
              <a:t> Apr. 2017</a:t>
            </a:r>
          </a:p>
          <a:p>
            <a:pPr lvl="0" rtl="0">
              <a:lnSpc>
                <a:spcPct val="130000"/>
              </a:lnSpc>
              <a:spcBef>
                <a:spcPts val="0"/>
              </a:spcBef>
              <a:spcAft>
                <a:spcPts val="800"/>
              </a:spcAft>
              <a:buClr>
                <a:schemeClr val="dk1"/>
              </a:buClr>
              <a:buSzPct val="45833"/>
              <a:buFont typeface="Arial"/>
              <a:buNone/>
            </a:pPr>
            <a:r>
              <a:rPr lang="en" sz="2400" b="1">
                <a:solidFill>
                  <a:srgbClr val="000000"/>
                </a:solidFill>
                <a:latin typeface="Amatic SC"/>
                <a:ea typeface="Amatic SC"/>
                <a:cs typeface="Amatic SC"/>
                <a:sym typeface="Amatic SC"/>
              </a:rPr>
              <a:t>"BBC - History - World Wars: The Battle of Arnhem (Operation Market Garden)." </a:t>
            </a:r>
            <a:r>
              <a:rPr lang="en" sz="2400" b="1" i="1">
                <a:solidFill>
                  <a:srgbClr val="000000"/>
                </a:solidFill>
                <a:latin typeface="Amatic SC"/>
                <a:ea typeface="Amatic SC"/>
                <a:cs typeface="Amatic SC"/>
                <a:sym typeface="Amatic SC"/>
              </a:rPr>
              <a:t>BBC News</a:t>
            </a:r>
            <a:r>
              <a:rPr lang="en" sz="2400" b="1">
                <a:solidFill>
                  <a:srgbClr val="000000"/>
                </a:solidFill>
                <a:latin typeface="Amatic SC"/>
                <a:ea typeface="Amatic SC"/>
                <a:cs typeface="Amatic SC"/>
                <a:sym typeface="Amatic SC"/>
              </a:rPr>
              <a:t>. </a:t>
            </a:r>
          </a:p>
          <a:p>
            <a:pPr lvl="0" indent="387350" rtl="0">
              <a:lnSpc>
                <a:spcPct val="130000"/>
              </a:lnSpc>
              <a:spcBef>
                <a:spcPts val="0"/>
              </a:spcBef>
              <a:spcAft>
                <a:spcPts val="800"/>
              </a:spcAft>
              <a:buClr>
                <a:schemeClr val="dk1"/>
              </a:buClr>
              <a:buSzPct val="45833"/>
              <a:buFont typeface="Arial"/>
              <a:buNone/>
            </a:pPr>
            <a:r>
              <a:rPr lang="en" sz="2400" b="1">
                <a:solidFill>
                  <a:srgbClr val="000000"/>
                </a:solidFill>
                <a:latin typeface="Amatic SC"/>
                <a:ea typeface="Amatic SC"/>
                <a:cs typeface="Amatic SC"/>
                <a:sym typeface="Amatic SC"/>
              </a:rPr>
              <a:t>BBC, n.d. Web. 23 Apr. 2017.</a:t>
            </a:r>
          </a:p>
          <a:p>
            <a:pPr marL="0" lvl="0" indent="-69850" rtl="0">
              <a:lnSpc>
                <a:spcPct val="130000"/>
              </a:lnSpc>
              <a:spcBef>
                <a:spcPts val="0"/>
              </a:spcBef>
              <a:spcAft>
                <a:spcPts val="800"/>
              </a:spcAft>
              <a:buClr>
                <a:schemeClr val="dk1"/>
              </a:buClr>
              <a:buSzPct val="45833"/>
              <a:buFont typeface="Arial"/>
              <a:buNone/>
            </a:pPr>
            <a:r>
              <a:rPr lang="en" sz="2400" b="1">
                <a:solidFill>
                  <a:schemeClr val="dk1"/>
                </a:solidFill>
                <a:latin typeface="Amatic SC"/>
                <a:ea typeface="Amatic SC"/>
                <a:cs typeface="Amatic SC"/>
                <a:sym typeface="Amatic SC"/>
              </a:rPr>
              <a:t>Cooke, Tim, Sarah Halliwell, and Jim Harkness. </a:t>
            </a:r>
            <a:r>
              <a:rPr lang="en" sz="2400" b="1" i="1">
                <a:solidFill>
                  <a:schemeClr val="dk1"/>
                </a:solidFill>
                <a:latin typeface="Amatic SC"/>
                <a:ea typeface="Amatic SC"/>
                <a:cs typeface="Amatic SC"/>
                <a:sym typeface="Amatic SC"/>
              </a:rPr>
              <a:t>The New Grolier Encyclopedia of World War II</a:t>
            </a:r>
            <a:r>
              <a:rPr lang="en" sz="2400" b="1">
                <a:solidFill>
                  <a:schemeClr val="dk1"/>
                </a:solidFill>
                <a:latin typeface="Amatic SC"/>
                <a:ea typeface="Amatic SC"/>
                <a:cs typeface="Amatic SC"/>
                <a:sym typeface="Amatic SC"/>
              </a:rPr>
              <a:t>.</a:t>
            </a:r>
          </a:p>
          <a:p>
            <a:pPr marL="0" lvl="0" indent="387350" rtl="0">
              <a:lnSpc>
                <a:spcPct val="130000"/>
              </a:lnSpc>
              <a:spcBef>
                <a:spcPts val="0"/>
              </a:spcBef>
              <a:spcAft>
                <a:spcPts val="800"/>
              </a:spcAft>
              <a:buClr>
                <a:schemeClr val="dk1"/>
              </a:buClr>
              <a:buSzPct val="45833"/>
              <a:buFont typeface="Arial"/>
              <a:buNone/>
            </a:pPr>
            <a:r>
              <a:rPr lang="en" sz="2400" b="1">
                <a:solidFill>
                  <a:schemeClr val="dk1"/>
                </a:solidFill>
                <a:latin typeface="Amatic SC"/>
                <a:ea typeface="Amatic SC"/>
                <a:cs typeface="Amatic SC"/>
                <a:sym typeface="Amatic SC"/>
              </a:rPr>
              <a:t> Danbury, CT: Grolier Educational, 2001. Print.</a:t>
            </a:r>
          </a:p>
          <a:p>
            <a:pPr marL="0" lvl="0" indent="-69850" algn="l" rtl="0">
              <a:lnSpc>
                <a:spcPct val="130000"/>
              </a:lnSpc>
              <a:spcBef>
                <a:spcPts val="0"/>
              </a:spcBef>
              <a:spcAft>
                <a:spcPts val="0"/>
              </a:spcAft>
              <a:buClr>
                <a:schemeClr val="dk1"/>
              </a:buClr>
              <a:buSzPct val="45833"/>
              <a:buFont typeface="Arial"/>
              <a:buNone/>
            </a:pPr>
            <a:endParaRPr sz="2400" b="1">
              <a:solidFill>
                <a:srgbClr val="000000"/>
              </a:solidFill>
              <a:latin typeface="Amatic SC"/>
              <a:ea typeface="Amatic SC"/>
              <a:cs typeface="Amatic SC"/>
              <a:sym typeface="Amatic SC"/>
            </a:endParaRPr>
          </a:p>
          <a:p>
            <a:pPr marL="0" lvl="0" indent="387350" algn="l" rtl="0">
              <a:lnSpc>
                <a:spcPct val="115000"/>
              </a:lnSpc>
              <a:spcBef>
                <a:spcPts val="0"/>
              </a:spcBef>
              <a:spcAft>
                <a:spcPts val="0"/>
              </a:spcAft>
              <a:buClr>
                <a:schemeClr val="dk1"/>
              </a:buClr>
              <a:buSzPct val="45833"/>
              <a:buFont typeface="Arial"/>
              <a:buNone/>
            </a:pPr>
            <a:endParaRPr sz="2400" b="1">
              <a:solidFill>
                <a:schemeClr val="dk1"/>
              </a:solidFill>
              <a:latin typeface="Amatic SC"/>
              <a:ea typeface="Amatic SC"/>
              <a:cs typeface="Amatic SC"/>
              <a:sym typeface="Amatic SC"/>
            </a:endParaRPr>
          </a:p>
          <a:p>
            <a:pPr lvl="0" rtl="0">
              <a:lnSpc>
                <a:spcPct val="143181"/>
              </a:lnSpc>
              <a:spcBef>
                <a:spcPts val="400"/>
              </a:spcBef>
              <a:spcAft>
                <a:spcPts val="0"/>
              </a:spcAft>
              <a:buClr>
                <a:schemeClr val="dk1"/>
              </a:buClr>
              <a:buSzPct val="100000"/>
              <a:buFont typeface="Arial"/>
              <a:buNone/>
            </a:pPr>
            <a:endParaRPr sz="1050">
              <a:solidFill>
                <a:schemeClr val="dk1"/>
              </a:solidFill>
            </a:endParaRPr>
          </a:p>
          <a:p>
            <a:pPr marL="0" lvl="0" indent="-69850" rtl="0">
              <a:spcBef>
                <a:spcPts val="0"/>
              </a:spcBef>
              <a:spcAft>
                <a:spcPts val="800"/>
              </a:spcAft>
              <a:buClr>
                <a:schemeClr val="dk1"/>
              </a:buClr>
              <a:buSzPct val="91666"/>
              <a:buFont typeface="Arial"/>
              <a:buNone/>
            </a:pPr>
            <a:endParaRPr sz="1200">
              <a:solidFill>
                <a:schemeClr val="dk1"/>
              </a:solidFill>
              <a:latin typeface="Times New Roman"/>
              <a:ea typeface="Times New Roman"/>
              <a:cs typeface="Times New Roman"/>
              <a:sym typeface="Times New Roman"/>
            </a:endParaRPr>
          </a:p>
          <a:p>
            <a:pPr lvl="0">
              <a:spcBef>
                <a:spcPts val="0"/>
              </a:spcBef>
              <a:buNone/>
            </a:pPr>
            <a:endParaRPr sz="1200">
              <a:latin typeface="Times New Roman"/>
              <a:ea typeface="Times New Roman"/>
              <a:cs typeface="Times New Roman"/>
              <a:sym typeface="Times New Roman"/>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356"/>
        <p:cNvGrpSpPr/>
        <p:nvPr/>
      </p:nvGrpSpPr>
      <p:grpSpPr>
        <a:xfrm>
          <a:off x="0" y="0"/>
          <a:ext cx="0" cy="0"/>
          <a:chOff x="0" y="0"/>
          <a:chExt cx="0" cy="0"/>
        </a:xfrm>
      </p:grpSpPr>
      <p:pic>
        <p:nvPicPr>
          <p:cNvPr id="357" name="Shape 357"/>
          <p:cNvPicPr preferRelativeResize="0"/>
          <p:nvPr/>
        </p:nvPicPr>
        <p:blipFill rotWithShape="1">
          <a:blip r:embed="rId3">
            <a:alphaModFix/>
          </a:blip>
          <a:srcRect l="18947" t="62283" r="24793" b="28153"/>
          <a:stretch/>
        </p:blipFill>
        <p:spPr>
          <a:xfrm>
            <a:off x="0" y="4039925"/>
            <a:ext cx="9144000" cy="1229701"/>
          </a:xfrm>
          <a:prstGeom prst="rect">
            <a:avLst/>
          </a:prstGeom>
          <a:noFill/>
          <a:ln>
            <a:noFill/>
          </a:ln>
        </p:spPr>
      </p:pic>
      <p:sp>
        <p:nvSpPr>
          <p:cNvPr id="358" name="Shape 358"/>
          <p:cNvSpPr txBox="1">
            <a:spLocks noGrp="1"/>
          </p:cNvSpPr>
          <p:nvPr>
            <p:ph type="title"/>
          </p:nvPr>
        </p:nvSpPr>
        <p:spPr>
          <a:xfrm>
            <a:off x="311700" y="223000"/>
            <a:ext cx="8520600" cy="572700"/>
          </a:xfrm>
          <a:prstGeom prst="rect">
            <a:avLst/>
          </a:prstGeom>
          <a:ln>
            <a:noFill/>
          </a:ln>
        </p:spPr>
        <p:txBody>
          <a:bodyPr lIns="91425" tIns="91425" rIns="91425" bIns="91425" anchor="t" anchorCtr="0">
            <a:noAutofit/>
          </a:bodyPr>
          <a:lstStyle/>
          <a:p>
            <a:pPr lvl="0" algn="ctr" rtl="0">
              <a:spcBef>
                <a:spcPts val="0"/>
              </a:spcBef>
              <a:buNone/>
            </a:pPr>
            <a:r>
              <a:rPr lang="en" sz="6000" b="1">
                <a:solidFill>
                  <a:srgbClr val="1C4587"/>
                </a:solidFill>
                <a:latin typeface="Amatic SC"/>
                <a:ea typeface="Amatic SC"/>
                <a:cs typeface="Amatic SC"/>
                <a:sym typeface="Amatic SC"/>
              </a:rPr>
              <a:t>Works Cited (cont..)</a:t>
            </a:r>
          </a:p>
        </p:txBody>
      </p:sp>
      <p:sp>
        <p:nvSpPr>
          <p:cNvPr id="359" name="Shape 359"/>
          <p:cNvSpPr txBox="1">
            <a:spLocks noGrp="1"/>
          </p:cNvSpPr>
          <p:nvPr>
            <p:ph type="body" idx="1"/>
          </p:nvPr>
        </p:nvSpPr>
        <p:spPr>
          <a:xfrm>
            <a:off x="311700" y="1152475"/>
            <a:ext cx="8520600" cy="3416400"/>
          </a:xfrm>
          <a:prstGeom prst="rect">
            <a:avLst/>
          </a:prstGeom>
        </p:spPr>
        <p:txBody>
          <a:bodyPr lIns="91425" tIns="91425" rIns="91425" bIns="91425" anchor="t" anchorCtr="0">
            <a:noAutofit/>
          </a:bodyPr>
          <a:lstStyle/>
          <a:p>
            <a:pPr lvl="0" rtl="0">
              <a:lnSpc>
                <a:spcPct val="130000"/>
              </a:lnSpc>
              <a:spcBef>
                <a:spcPts val="0"/>
              </a:spcBef>
              <a:spcAft>
                <a:spcPts val="800"/>
              </a:spcAft>
              <a:buClr>
                <a:schemeClr val="dk1"/>
              </a:buClr>
              <a:buSzPct val="45833"/>
              <a:buFont typeface="Arial"/>
              <a:buNone/>
            </a:pPr>
            <a:endParaRPr sz="2400" b="1">
              <a:solidFill>
                <a:schemeClr val="dk1"/>
              </a:solidFill>
              <a:latin typeface="Amatic SC"/>
              <a:ea typeface="Amatic SC"/>
              <a:cs typeface="Amatic SC"/>
              <a:sym typeface="Amatic SC"/>
            </a:endParaRPr>
          </a:p>
          <a:p>
            <a:pPr lvl="0" rtl="0">
              <a:lnSpc>
                <a:spcPct val="130000"/>
              </a:lnSpc>
              <a:spcBef>
                <a:spcPts val="0"/>
              </a:spcBef>
              <a:spcAft>
                <a:spcPts val="800"/>
              </a:spcAft>
              <a:buClr>
                <a:schemeClr val="dk1"/>
              </a:buClr>
              <a:buSzPct val="45833"/>
              <a:buFont typeface="Arial"/>
              <a:buNone/>
            </a:pPr>
            <a:r>
              <a:rPr lang="en" sz="2400" b="1">
                <a:solidFill>
                  <a:schemeClr val="dk1"/>
                </a:solidFill>
                <a:latin typeface="Amatic SC"/>
                <a:ea typeface="Amatic SC"/>
                <a:cs typeface="Amatic SC"/>
                <a:sym typeface="Amatic SC"/>
              </a:rPr>
              <a:t>Keegan, John. The Second World War. New York: Penguin, 2005. Print.“</a:t>
            </a:r>
          </a:p>
          <a:p>
            <a:pPr lvl="0" rtl="0">
              <a:lnSpc>
                <a:spcPct val="130000"/>
              </a:lnSpc>
              <a:spcBef>
                <a:spcPts val="0"/>
              </a:spcBef>
              <a:spcAft>
                <a:spcPts val="800"/>
              </a:spcAft>
              <a:buClr>
                <a:schemeClr val="dk1"/>
              </a:buClr>
              <a:buSzPct val="45833"/>
              <a:buFont typeface="Arial"/>
              <a:buNone/>
            </a:pPr>
            <a:r>
              <a:rPr lang="en" sz="2400" b="1">
                <a:solidFill>
                  <a:schemeClr val="dk1"/>
                </a:solidFill>
                <a:latin typeface="Amatic SC"/>
                <a:ea typeface="Amatic SC"/>
                <a:cs typeface="Amatic SC"/>
                <a:sym typeface="Amatic SC"/>
              </a:rPr>
              <a:t>Operation Market Garden, 17-27 September 1944.” </a:t>
            </a:r>
            <a:r>
              <a:rPr lang="en" sz="2400" b="1" i="1">
                <a:solidFill>
                  <a:schemeClr val="dk1"/>
                </a:solidFill>
                <a:latin typeface="Amatic SC"/>
                <a:ea typeface="Amatic SC"/>
                <a:cs typeface="Amatic SC"/>
                <a:sym typeface="Amatic SC"/>
              </a:rPr>
              <a:t>Operation Market Garden September 19-27 </a:t>
            </a:r>
          </a:p>
          <a:p>
            <a:pPr lvl="0" indent="387350" rtl="0">
              <a:lnSpc>
                <a:spcPct val="130000"/>
              </a:lnSpc>
              <a:spcBef>
                <a:spcPts val="0"/>
              </a:spcBef>
              <a:spcAft>
                <a:spcPts val="800"/>
              </a:spcAft>
              <a:buClr>
                <a:schemeClr val="dk1"/>
              </a:buClr>
              <a:buSzPct val="45833"/>
              <a:buFont typeface="Arial"/>
              <a:buNone/>
            </a:pPr>
            <a:r>
              <a:rPr lang="en" sz="2400" b="1" i="1">
                <a:solidFill>
                  <a:schemeClr val="dk1"/>
                </a:solidFill>
                <a:latin typeface="Amatic SC"/>
                <a:ea typeface="Amatic SC"/>
                <a:cs typeface="Amatic SC"/>
                <a:sym typeface="Amatic SC"/>
              </a:rPr>
              <a:t>1944.</a:t>
            </a:r>
            <a:r>
              <a:rPr lang="en" sz="2400" b="1">
                <a:solidFill>
                  <a:schemeClr val="dk1"/>
                </a:solidFill>
                <a:latin typeface="Amatic SC"/>
                <a:ea typeface="Amatic SC"/>
                <a:cs typeface="Amatic SC"/>
                <a:sym typeface="Amatic SC"/>
              </a:rPr>
              <a:t> Web. 23 Apr. 2017</a:t>
            </a:r>
          </a:p>
          <a:p>
            <a:pPr marL="457200" lvl="0" indent="-69850" rtl="0">
              <a:lnSpc>
                <a:spcPct val="130000"/>
              </a:lnSpc>
              <a:spcBef>
                <a:spcPts val="0"/>
              </a:spcBef>
              <a:spcAft>
                <a:spcPts val="0"/>
              </a:spcAft>
              <a:buClr>
                <a:schemeClr val="dk1"/>
              </a:buClr>
              <a:buSzPct val="45833"/>
              <a:buFont typeface="Arial"/>
              <a:buNone/>
            </a:pPr>
            <a:endParaRPr sz="2400" b="1">
              <a:solidFill>
                <a:srgbClr val="000000"/>
              </a:solidFill>
              <a:latin typeface="Amatic SC"/>
              <a:ea typeface="Amatic SC"/>
              <a:cs typeface="Amatic SC"/>
              <a:sym typeface="Amatic SC"/>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363"/>
        <p:cNvGrpSpPr/>
        <p:nvPr/>
      </p:nvGrpSpPr>
      <p:grpSpPr>
        <a:xfrm>
          <a:off x="0" y="0"/>
          <a:ext cx="0" cy="0"/>
          <a:chOff x="0" y="0"/>
          <a:chExt cx="0" cy="0"/>
        </a:xfrm>
      </p:grpSpPr>
      <p:sp>
        <p:nvSpPr>
          <p:cNvPr id="364" name="Shape 364"/>
          <p:cNvSpPr txBox="1">
            <a:spLocks noGrp="1"/>
          </p:cNvSpPr>
          <p:nvPr>
            <p:ph type="title"/>
          </p:nvPr>
        </p:nvSpPr>
        <p:spPr>
          <a:xfrm>
            <a:off x="311700" y="223000"/>
            <a:ext cx="8520600" cy="572700"/>
          </a:xfrm>
          <a:prstGeom prst="rect">
            <a:avLst/>
          </a:prstGeom>
          <a:ln>
            <a:noFill/>
          </a:ln>
        </p:spPr>
        <p:txBody>
          <a:bodyPr lIns="91425" tIns="91425" rIns="91425" bIns="91425" anchor="t" anchorCtr="0">
            <a:noAutofit/>
          </a:bodyPr>
          <a:lstStyle/>
          <a:p>
            <a:pPr lvl="0" algn="ctr" rtl="0">
              <a:spcBef>
                <a:spcPts val="0"/>
              </a:spcBef>
              <a:buNone/>
            </a:pPr>
            <a:r>
              <a:rPr lang="en" sz="6000" b="1">
                <a:solidFill>
                  <a:srgbClr val="1C4587"/>
                </a:solidFill>
                <a:latin typeface="Amatic SC"/>
                <a:ea typeface="Amatic SC"/>
                <a:cs typeface="Amatic SC"/>
                <a:sym typeface="Amatic SC"/>
              </a:rPr>
              <a:t>Works Cited (cont..X2)</a:t>
            </a:r>
          </a:p>
        </p:txBody>
      </p:sp>
      <p:sp>
        <p:nvSpPr>
          <p:cNvPr id="365" name="Shape 365"/>
          <p:cNvSpPr txBox="1">
            <a:spLocks noGrp="1"/>
          </p:cNvSpPr>
          <p:nvPr>
            <p:ph type="body" idx="1"/>
          </p:nvPr>
        </p:nvSpPr>
        <p:spPr>
          <a:xfrm>
            <a:off x="311700" y="1152475"/>
            <a:ext cx="8520600" cy="3416400"/>
          </a:xfrm>
          <a:prstGeom prst="rect">
            <a:avLst/>
          </a:prstGeom>
        </p:spPr>
        <p:txBody>
          <a:bodyPr lIns="91425" tIns="91425" rIns="91425" bIns="91425" anchor="t" anchorCtr="0">
            <a:noAutofit/>
          </a:bodyPr>
          <a:lstStyle/>
          <a:p>
            <a:pPr lvl="0" rtl="0">
              <a:lnSpc>
                <a:spcPct val="130000"/>
              </a:lnSpc>
              <a:spcBef>
                <a:spcPts val="0"/>
              </a:spcBef>
              <a:spcAft>
                <a:spcPts val="0"/>
              </a:spcAft>
              <a:buClr>
                <a:schemeClr val="dk1"/>
              </a:buClr>
              <a:buSzPct val="45833"/>
              <a:buFont typeface="Arial"/>
              <a:buNone/>
            </a:pPr>
            <a:r>
              <a:rPr lang="en" sz="2400" b="1">
                <a:solidFill>
                  <a:schemeClr val="dk1"/>
                </a:solidFill>
                <a:latin typeface="Amatic SC"/>
                <a:ea typeface="Amatic SC"/>
                <a:cs typeface="Amatic SC"/>
                <a:sym typeface="Amatic SC"/>
              </a:rPr>
              <a:t>The Editors of Encyclopædia Britannica. "Bernard Law Montgomery, 1st Viscount </a:t>
            </a:r>
          </a:p>
          <a:p>
            <a:pPr marL="457200" lvl="0" indent="-69850" rtl="0">
              <a:lnSpc>
                <a:spcPct val="130000"/>
              </a:lnSpc>
              <a:spcBef>
                <a:spcPts val="0"/>
              </a:spcBef>
              <a:spcAft>
                <a:spcPts val="0"/>
              </a:spcAft>
              <a:buClr>
                <a:schemeClr val="dk1"/>
              </a:buClr>
              <a:buSzPct val="45833"/>
              <a:buFont typeface="Arial"/>
              <a:buNone/>
            </a:pPr>
            <a:r>
              <a:rPr lang="en" sz="2400" b="1">
                <a:solidFill>
                  <a:schemeClr val="dk1"/>
                </a:solidFill>
                <a:latin typeface="Amatic SC"/>
                <a:ea typeface="Amatic SC"/>
                <a:cs typeface="Amatic SC"/>
                <a:sym typeface="Amatic SC"/>
              </a:rPr>
              <a:t>Montgomery."</a:t>
            </a:r>
            <a:r>
              <a:rPr lang="en" sz="2400" b="1" i="1">
                <a:solidFill>
                  <a:schemeClr val="dk1"/>
                </a:solidFill>
                <a:latin typeface="Amatic SC"/>
                <a:ea typeface="Amatic SC"/>
                <a:cs typeface="Amatic SC"/>
                <a:sym typeface="Amatic SC"/>
              </a:rPr>
              <a:t>Encyclopædia Britannica</a:t>
            </a:r>
            <a:r>
              <a:rPr lang="en" sz="2400" b="1">
                <a:solidFill>
                  <a:schemeClr val="dk1"/>
                </a:solidFill>
                <a:latin typeface="Amatic SC"/>
                <a:ea typeface="Amatic SC"/>
                <a:cs typeface="Amatic SC"/>
                <a:sym typeface="Amatic SC"/>
              </a:rPr>
              <a:t>. Encyclopædia Britannica, Inc., 02 June 2011. Web. 24 Apr. 2017. </a:t>
            </a:r>
          </a:p>
          <a:p>
            <a:pPr lvl="0" indent="387350" rtl="0">
              <a:lnSpc>
                <a:spcPct val="130000"/>
              </a:lnSpc>
              <a:spcBef>
                <a:spcPts val="0"/>
              </a:spcBef>
              <a:spcAft>
                <a:spcPts val="0"/>
              </a:spcAft>
              <a:buClr>
                <a:schemeClr val="dk1"/>
              </a:buClr>
              <a:buSzPct val="45833"/>
              <a:buFont typeface="Arial"/>
              <a:buNone/>
            </a:pPr>
            <a:r>
              <a:rPr lang="en" sz="2400" b="1">
                <a:solidFill>
                  <a:schemeClr val="dk1"/>
                </a:solidFill>
                <a:latin typeface="Amatic SC"/>
                <a:ea typeface="Amatic SC"/>
                <a:cs typeface="Amatic SC"/>
                <a:sym typeface="Amatic SC"/>
              </a:rPr>
              <a:t>&lt;</a:t>
            </a:r>
            <a:r>
              <a:rPr lang="en" sz="2400" b="1" u="sng">
                <a:solidFill>
                  <a:schemeClr val="accent5"/>
                </a:solidFill>
                <a:latin typeface="Amatic SC"/>
                <a:ea typeface="Amatic SC"/>
                <a:cs typeface="Amatic SC"/>
                <a:sym typeface="Amatic SC"/>
                <a:hlinkClick r:id="rId3"/>
              </a:rPr>
              <a:t>https://www.britannica.com/biography/Bernard-Law-Montgomery-1st-Viscount-Mo</a:t>
            </a:r>
          </a:p>
          <a:p>
            <a:pPr marL="457200" lvl="0" indent="-69850" rtl="0">
              <a:lnSpc>
                <a:spcPct val="130000"/>
              </a:lnSpc>
              <a:spcBef>
                <a:spcPts val="0"/>
              </a:spcBef>
              <a:spcAft>
                <a:spcPts val="0"/>
              </a:spcAft>
              <a:buClr>
                <a:schemeClr val="dk1"/>
              </a:buClr>
              <a:buSzPct val="45833"/>
              <a:buFont typeface="Arial"/>
              <a:buNone/>
            </a:pPr>
            <a:r>
              <a:rPr lang="en" sz="2400" b="1" u="sng">
                <a:solidFill>
                  <a:schemeClr val="accent5"/>
                </a:solidFill>
                <a:latin typeface="Amatic SC"/>
                <a:ea typeface="Amatic SC"/>
                <a:cs typeface="Amatic SC"/>
                <a:sym typeface="Amatic SC"/>
              </a:rPr>
              <a:t>ntgomery</a:t>
            </a:r>
            <a:r>
              <a:rPr lang="en" sz="2400" b="1">
                <a:solidFill>
                  <a:schemeClr val="dk1"/>
                </a:solidFill>
                <a:latin typeface="Amatic SC"/>
                <a:ea typeface="Amatic SC"/>
                <a:cs typeface="Amatic SC"/>
                <a:sym typeface="Amatic SC"/>
              </a:rPr>
              <a:t>&gt;.</a:t>
            </a:r>
          </a:p>
          <a:p>
            <a:pPr lvl="0" rtl="0">
              <a:lnSpc>
                <a:spcPct val="130000"/>
              </a:lnSpc>
              <a:spcBef>
                <a:spcPts val="0"/>
              </a:spcBef>
              <a:spcAft>
                <a:spcPts val="0"/>
              </a:spcAft>
              <a:buClr>
                <a:schemeClr val="dk1"/>
              </a:buClr>
              <a:buSzPct val="45833"/>
              <a:buFont typeface="Arial"/>
              <a:buNone/>
            </a:pPr>
            <a:r>
              <a:rPr lang="en" sz="2400" b="1">
                <a:solidFill>
                  <a:schemeClr val="dk1"/>
                </a:solidFill>
                <a:latin typeface="Amatic SC"/>
                <a:ea typeface="Amatic SC"/>
                <a:cs typeface="Amatic SC"/>
                <a:sym typeface="Amatic SC"/>
              </a:rPr>
              <a:t>Tucker, Spencer, and Priscilla Mary. Roberts. </a:t>
            </a:r>
            <a:r>
              <a:rPr lang="en" sz="2400" b="1" i="1">
                <a:solidFill>
                  <a:schemeClr val="dk1"/>
                </a:solidFill>
                <a:latin typeface="Amatic SC"/>
                <a:ea typeface="Amatic SC"/>
                <a:cs typeface="Amatic SC"/>
                <a:sym typeface="Amatic SC"/>
              </a:rPr>
              <a:t>Encyclopedia of World War II: A Political,</a:t>
            </a:r>
          </a:p>
          <a:p>
            <a:pPr lvl="0" indent="387350" rtl="0">
              <a:lnSpc>
                <a:spcPct val="130000"/>
              </a:lnSpc>
              <a:spcBef>
                <a:spcPts val="0"/>
              </a:spcBef>
              <a:spcAft>
                <a:spcPts val="0"/>
              </a:spcAft>
              <a:buClr>
                <a:schemeClr val="dk1"/>
              </a:buClr>
              <a:buSzPct val="45833"/>
              <a:buFont typeface="Arial"/>
              <a:buNone/>
            </a:pPr>
            <a:r>
              <a:rPr lang="en" sz="2400" b="1" i="1">
                <a:solidFill>
                  <a:schemeClr val="dk1"/>
                </a:solidFill>
                <a:latin typeface="Amatic SC"/>
                <a:ea typeface="Amatic SC"/>
                <a:cs typeface="Amatic SC"/>
                <a:sym typeface="Amatic SC"/>
              </a:rPr>
              <a:t> Social, and Military History</a:t>
            </a:r>
            <a:r>
              <a:rPr lang="en" sz="2400" b="1">
                <a:solidFill>
                  <a:schemeClr val="dk1"/>
                </a:solidFill>
                <a:latin typeface="Amatic SC"/>
                <a:ea typeface="Amatic SC"/>
                <a:cs typeface="Amatic SC"/>
                <a:sym typeface="Amatic SC"/>
              </a:rPr>
              <a:t>. Santa Barbara, CA: ABC-CLIO, 2005. Print.</a:t>
            </a:r>
          </a:p>
          <a:p>
            <a:pPr lvl="0" indent="457200" rtl="0">
              <a:lnSpc>
                <a:spcPct val="130000"/>
              </a:lnSpc>
              <a:spcBef>
                <a:spcPts val="0"/>
              </a:spcBef>
              <a:spcAft>
                <a:spcPts val="800"/>
              </a:spcAft>
              <a:buNone/>
            </a:pPr>
            <a:endParaRPr sz="2400" b="1">
              <a:solidFill>
                <a:srgbClr val="333333"/>
              </a:solidFill>
              <a:highlight>
                <a:srgbClr val="FFFFFF"/>
              </a:highlight>
              <a:latin typeface="Amatic SC"/>
              <a:ea typeface="Amatic SC"/>
              <a:cs typeface="Amatic SC"/>
              <a:sym typeface="Amatic SC"/>
            </a:endParaRPr>
          </a:p>
          <a:p>
            <a:pPr lvl="0" indent="457200" rtl="0">
              <a:lnSpc>
                <a:spcPct val="100000"/>
              </a:lnSpc>
              <a:spcBef>
                <a:spcPts val="0"/>
              </a:spcBef>
              <a:buNone/>
            </a:pPr>
            <a:endParaRPr sz="2400" b="1">
              <a:latin typeface="Amatic SC"/>
              <a:ea typeface="Amatic SC"/>
              <a:cs typeface="Amatic SC"/>
              <a:sym typeface="Amatic SC"/>
            </a:endParaRPr>
          </a:p>
        </p:txBody>
      </p:sp>
      <p:pic>
        <p:nvPicPr>
          <p:cNvPr id="366" name="Shape 366"/>
          <p:cNvPicPr preferRelativeResize="0"/>
          <p:nvPr/>
        </p:nvPicPr>
        <p:blipFill rotWithShape="1">
          <a:blip r:embed="rId4">
            <a:alphaModFix amt="24000"/>
          </a:blip>
          <a:srcRect l="18947" t="62283" r="24793" b="28153"/>
          <a:stretch/>
        </p:blipFill>
        <p:spPr>
          <a:xfrm>
            <a:off x="0" y="3913800"/>
            <a:ext cx="9144000" cy="1229701"/>
          </a:xfrm>
          <a:prstGeom prst="rect">
            <a:avLst/>
          </a:prstGeom>
          <a:noFill/>
          <a:ln>
            <a:noFill/>
          </a:ln>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370"/>
        <p:cNvGrpSpPr/>
        <p:nvPr/>
      </p:nvGrpSpPr>
      <p:grpSpPr>
        <a:xfrm>
          <a:off x="0" y="0"/>
          <a:ext cx="0" cy="0"/>
          <a:chOff x="0" y="0"/>
          <a:chExt cx="0" cy="0"/>
        </a:xfrm>
      </p:grpSpPr>
      <p:sp>
        <p:nvSpPr>
          <p:cNvPr id="371" name="Shape 371"/>
          <p:cNvSpPr txBox="1">
            <a:spLocks noGrp="1"/>
          </p:cNvSpPr>
          <p:nvPr>
            <p:ph type="body" idx="1"/>
          </p:nvPr>
        </p:nvSpPr>
        <p:spPr>
          <a:xfrm>
            <a:off x="311700" y="1152475"/>
            <a:ext cx="8520600" cy="3416400"/>
          </a:xfrm>
          <a:prstGeom prst="rect">
            <a:avLst/>
          </a:prstGeom>
        </p:spPr>
        <p:txBody>
          <a:bodyPr lIns="91425" tIns="91425" rIns="91425" bIns="91425" anchor="t" anchorCtr="0">
            <a:noAutofit/>
          </a:bodyPr>
          <a:lstStyle/>
          <a:p>
            <a:pPr lvl="0" rtl="0">
              <a:lnSpc>
                <a:spcPct val="100000"/>
              </a:lnSpc>
              <a:spcBef>
                <a:spcPts val="0"/>
              </a:spcBef>
              <a:buClr>
                <a:schemeClr val="dk1"/>
              </a:buClr>
              <a:buSzPct val="45833"/>
              <a:buFont typeface="Arial"/>
              <a:buNone/>
            </a:pPr>
            <a:r>
              <a:rPr lang="en" sz="2400" b="1">
                <a:solidFill>
                  <a:srgbClr val="333333"/>
                </a:solidFill>
                <a:latin typeface="Amatic SC"/>
                <a:ea typeface="Amatic SC"/>
                <a:cs typeface="Amatic SC"/>
                <a:sym typeface="Amatic SC"/>
              </a:rPr>
              <a:t>Watts, Tim. "Battle of Arnhem." </a:t>
            </a:r>
            <a:r>
              <a:rPr lang="en" sz="2400" b="1" i="1">
                <a:solidFill>
                  <a:srgbClr val="333333"/>
                </a:solidFill>
                <a:latin typeface="Amatic SC"/>
                <a:ea typeface="Amatic SC"/>
                <a:cs typeface="Amatic SC"/>
                <a:sym typeface="Amatic SC"/>
              </a:rPr>
              <a:t>World History: The Modern Era</a:t>
            </a:r>
            <a:r>
              <a:rPr lang="en" sz="2400" b="1">
                <a:solidFill>
                  <a:srgbClr val="333333"/>
                </a:solidFill>
                <a:latin typeface="Amatic SC"/>
                <a:ea typeface="Amatic SC"/>
                <a:cs typeface="Amatic SC"/>
                <a:sym typeface="Amatic SC"/>
              </a:rPr>
              <a:t>, ABC-CLIO, 2017,</a:t>
            </a:r>
          </a:p>
          <a:p>
            <a:pPr lvl="0" indent="387350" rtl="0">
              <a:lnSpc>
                <a:spcPct val="100000"/>
              </a:lnSpc>
              <a:spcBef>
                <a:spcPts val="0"/>
              </a:spcBef>
              <a:buClr>
                <a:schemeClr val="dk1"/>
              </a:buClr>
              <a:buSzPct val="45833"/>
              <a:buFont typeface="Arial"/>
              <a:buNone/>
            </a:pPr>
            <a:r>
              <a:rPr lang="en" sz="2400" b="1">
                <a:solidFill>
                  <a:srgbClr val="333333"/>
                </a:solidFill>
                <a:latin typeface="Amatic SC"/>
                <a:ea typeface="Amatic SC"/>
                <a:cs typeface="Amatic SC"/>
                <a:sym typeface="Amatic SC"/>
              </a:rPr>
              <a:t> worldhistory.abc-clio.com/Search/Display/309464. Accessed 24 Apr. 2017.</a:t>
            </a:r>
          </a:p>
          <a:p>
            <a:pPr lvl="0">
              <a:spcBef>
                <a:spcPts val="0"/>
              </a:spcBef>
              <a:buNone/>
            </a:pPr>
            <a:endParaRPr/>
          </a:p>
        </p:txBody>
      </p:sp>
      <p:sp>
        <p:nvSpPr>
          <p:cNvPr id="372" name="Shape 372"/>
          <p:cNvSpPr txBox="1">
            <a:spLocks noGrp="1"/>
          </p:cNvSpPr>
          <p:nvPr>
            <p:ph type="title"/>
          </p:nvPr>
        </p:nvSpPr>
        <p:spPr>
          <a:xfrm>
            <a:off x="311700" y="223000"/>
            <a:ext cx="8520600" cy="572700"/>
          </a:xfrm>
          <a:prstGeom prst="rect">
            <a:avLst/>
          </a:prstGeom>
          <a:ln>
            <a:noFill/>
          </a:ln>
        </p:spPr>
        <p:txBody>
          <a:bodyPr lIns="91425" tIns="91425" rIns="91425" bIns="91425" anchor="t" anchorCtr="0">
            <a:noAutofit/>
          </a:bodyPr>
          <a:lstStyle/>
          <a:p>
            <a:pPr lvl="0" algn="ctr" rtl="0">
              <a:spcBef>
                <a:spcPts val="0"/>
              </a:spcBef>
              <a:buNone/>
            </a:pPr>
            <a:r>
              <a:rPr lang="en" sz="6000" b="1">
                <a:solidFill>
                  <a:srgbClr val="1C4587"/>
                </a:solidFill>
                <a:latin typeface="Amatic SC"/>
                <a:ea typeface="Amatic SC"/>
                <a:cs typeface="Amatic SC"/>
                <a:sym typeface="Amatic SC"/>
              </a:rPr>
              <a:t>Works Cited (cont..X3)</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44"/>
        <p:cNvGrpSpPr/>
        <p:nvPr/>
      </p:nvGrpSpPr>
      <p:grpSpPr>
        <a:xfrm>
          <a:off x="0" y="0"/>
          <a:ext cx="0" cy="0"/>
          <a:chOff x="0" y="0"/>
          <a:chExt cx="0" cy="0"/>
        </a:xfrm>
      </p:grpSpPr>
      <p:sp>
        <p:nvSpPr>
          <p:cNvPr id="145" name="Shape 145"/>
          <p:cNvSpPr txBox="1">
            <a:spLocks noGrp="1"/>
          </p:cNvSpPr>
          <p:nvPr>
            <p:ph type="title"/>
          </p:nvPr>
        </p:nvSpPr>
        <p:spPr>
          <a:xfrm>
            <a:off x="311700" y="185875"/>
            <a:ext cx="8520600" cy="607800"/>
          </a:xfrm>
          <a:prstGeom prst="rect">
            <a:avLst/>
          </a:prstGeom>
        </p:spPr>
        <p:txBody>
          <a:bodyPr lIns="91425" tIns="91425" rIns="91425" bIns="91425" anchor="t" anchorCtr="0">
            <a:noAutofit/>
          </a:bodyPr>
          <a:lstStyle/>
          <a:p>
            <a:pPr lvl="0" algn="ctr" rtl="0">
              <a:spcBef>
                <a:spcPts val="0"/>
              </a:spcBef>
              <a:buNone/>
            </a:pPr>
            <a:r>
              <a:rPr lang="en" sz="6000" b="1">
                <a:latin typeface="Amatic SC"/>
                <a:ea typeface="Amatic SC"/>
                <a:cs typeface="Amatic SC"/>
                <a:sym typeface="Amatic SC"/>
              </a:rPr>
              <a:t>Why is it called market garden?</a:t>
            </a:r>
          </a:p>
        </p:txBody>
      </p:sp>
      <p:sp>
        <p:nvSpPr>
          <p:cNvPr id="146" name="Shape 146"/>
          <p:cNvSpPr txBox="1">
            <a:spLocks noGrp="1"/>
          </p:cNvSpPr>
          <p:nvPr>
            <p:ph type="body" idx="1"/>
          </p:nvPr>
        </p:nvSpPr>
        <p:spPr>
          <a:xfrm>
            <a:off x="139625" y="1498125"/>
            <a:ext cx="4296000" cy="2049900"/>
          </a:xfrm>
          <a:prstGeom prst="rect">
            <a:avLst/>
          </a:prstGeom>
          <a:ln w="38100" cap="flat" cmpd="sng">
            <a:solidFill>
              <a:schemeClr val="accent6"/>
            </a:solidFill>
            <a:prstDash val="solid"/>
            <a:round/>
            <a:headEnd type="none" w="med" len="med"/>
            <a:tailEnd type="none" w="med" len="med"/>
          </a:ln>
        </p:spPr>
        <p:txBody>
          <a:bodyPr lIns="91425" tIns="91425" rIns="91425" bIns="91425" anchor="t" anchorCtr="0">
            <a:noAutofit/>
          </a:bodyPr>
          <a:lstStyle/>
          <a:p>
            <a:pPr lvl="0" algn="ctr" rtl="0">
              <a:spcBef>
                <a:spcPts val="0"/>
              </a:spcBef>
              <a:buNone/>
            </a:pPr>
            <a:r>
              <a:rPr lang="en" sz="2400" b="1" u="sng">
                <a:solidFill>
                  <a:srgbClr val="000000"/>
                </a:solidFill>
                <a:latin typeface="Amatic SC"/>
                <a:ea typeface="Amatic SC"/>
                <a:cs typeface="Amatic SC"/>
                <a:sym typeface="Amatic SC"/>
              </a:rPr>
              <a:t>Market</a:t>
            </a:r>
          </a:p>
          <a:p>
            <a:pPr lvl="0" algn="ctr">
              <a:spcBef>
                <a:spcPts val="0"/>
              </a:spcBef>
              <a:buNone/>
            </a:pPr>
            <a:r>
              <a:rPr lang="en" sz="2400" b="1">
                <a:solidFill>
                  <a:srgbClr val="000000"/>
                </a:solidFill>
                <a:latin typeface="Amatic SC"/>
                <a:ea typeface="Amatic SC"/>
                <a:cs typeface="Amatic SC"/>
                <a:sym typeface="Amatic SC"/>
              </a:rPr>
              <a:t>Comprised of the airborne divisions, led by British i aIRBORNE corps commanding lieutenant General Frederick Browning </a:t>
            </a:r>
          </a:p>
        </p:txBody>
      </p:sp>
      <p:sp>
        <p:nvSpPr>
          <p:cNvPr id="147" name="Shape 147"/>
          <p:cNvSpPr txBox="1">
            <a:spLocks noGrp="1"/>
          </p:cNvSpPr>
          <p:nvPr>
            <p:ph type="body" idx="1"/>
          </p:nvPr>
        </p:nvSpPr>
        <p:spPr>
          <a:xfrm>
            <a:off x="4628900" y="1498125"/>
            <a:ext cx="4296000" cy="2049900"/>
          </a:xfrm>
          <a:prstGeom prst="rect">
            <a:avLst/>
          </a:prstGeom>
          <a:ln w="38100" cap="flat" cmpd="sng">
            <a:solidFill>
              <a:schemeClr val="accent3"/>
            </a:solidFill>
            <a:prstDash val="solid"/>
            <a:round/>
            <a:headEnd type="none" w="med" len="med"/>
            <a:tailEnd type="none" w="med" len="med"/>
          </a:ln>
        </p:spPr>
        <p:txBody>
          <a:bodyPr lIns="91425" tIns="91425" rIns="91425" bIns="91425" anchor="t" anchorCtr="0">
            <a:noAutofit/>
          </a:bodyPr>
          <a:lstStyle/>
          <a:p>
            <a:pPr lvl="0" algn="ctr" rtl="0">
              <a:spcBef>
                <a:spcPts val="0"/>
              </a:spcBef>
              <a:buNone/>
            </a:pPr>
            <a:r>
              <a:rPr lang="en" sz="2400" b="1" u="sng">
                <a:solidFill>
                  <a:srgbClr val="000000"/>
                </a:solidFill>
                <a:latin typeface="Amatic SC"/>
                <a:ea typeface="Amatic SC"/>
                <a:cs typeface="Amatic SC"/>
                <a:sym typeface="Amatic SC"/>
              </a:rPr>
              <a:t>Garden</a:t>
            </a:r>
          </a:p>
          <a:p>
            <a:pPr lvl="0" algn="ctr" rtl="0">
              <a:spcBef>
                <a:spcPts val="0"/>
              </a:spcBef>
              <a:buNone/>
            </a:pPr>
            <a:r>
              <a:rPr lang="en" sz="2400" b="1">
                <a:solidFill>
                  <a:srgbClr val="000000"/>
                </a:solidFill>
                <a:latin typeface="Amatic SC"/>
                <a:ea typeface="Amatic SC"/>
                <a:cs typeface="Amatic SC"/>
                <a:sym typeface="Amatic SC"/>
              </a:rPr>
              <a:t>Comprised of the ground divisions, led by Lieutenant General Brian g. Horrocks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46"/>
                                        </p:tgtEl>
                                        <p:attrNameLst>
                                          <p:attrName>style.visibility</p:attrName>
                                        </p:attrNameLst>
                                      </p:cBhvr>
                                      <p:to>
                                        <p:strVal val="visible"/>
                                      </p:to>
                                    </p:set>
                                    <p:animEffect transition="in" filter="fade">
                                      <p:cBhvr>
                                        <p:cTn id="7" dur="1000"/>
                                        <p:tgtEl>
                                          <p:spTgt spid="14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47"/>
                                        </p:tgtEl>
                                        <p:attrNameLst>
                                          <p:attrName>style.visibility</p:attrName>
                                        </p:attrNameLst>
                                      </p:cBhvr>
                                      <p:to>
                                        <p:strVal val="visible"/>
                                      </p:to>
                                    </p:set>
                                    <p:animEffect transition="in" filter="fade">
                                      <p:cBhvr>
                                        <p:cTn id="12" dur="1000"/>
                                        <p:tgtEl>
                                          <p:spTgt spid="1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Shape 376"/>
        <p:cNvGrpSpPr/>
        <p:nvPr/>
      </p:nvGrpSpPr>
      <p:grpSpPr>
        <a:xfrm>
          <a:off x="0" y="0"/>
          <a:ext cx="0" cy="0"/>
          <a:chOff x="0" y="0"/>
          <a:chExt cx="0" cy="0"/>
        </a:xfrm>
      </p:grpSpPr>
      <p:sp>
        <p:nvSpPr>
          <p:cNvPr id="377" name="Shape 377"/>
          <p:cNvSpPr txBox="1">
            <a:spLocks noGrp="1"/>
          </p:cNvSpPr>
          <p:nvPr>
            <p:ph type="title"/>
          </p:nvPr>
        </p:nvSpPr>
        <p:spPr>
          <a:xfrm>
            <a:off x="311700" y="410000"/>
            <a:ext cx="8520600" cy="1087200"/>
          </a:xfrm>
          <a:prstGeom prst="rect">
            <a:avLst/>
          </a:prstGeom>
        </p:spPr>
        <p:txBody>
          <a:bodyPr lIns="91425" tIns="91425" rIns="91425" bIns="91425" anchor="t" anchorCtr="0">
            <a:noAutofit/>
          </a:bodyPr>
          <a:lstStyle/>
          <a:p>
            <a:pPr lvl="0" algn="ctr" rtl="0">
              <a:spcBef>
                <a:spcPts val="0"/>
              </a:spcBef>
              <a:buNone/>
            </a:pPr>
            <a:r>
              <a:rPr lang="en" sz="7200" b="1">
                <a:solidFill>
                  <a:srgbClr val="000000"/>
                </a:solidFill>
                <a:latin typeface="Amatic SC"/>
                <a:ea typeface="Amatic SC"/>
                <a:cs typeface="Amatic SC"/>
                <a:sym typeface="Amatic SC"/>
              </a:rPr>
              <a:t>The End</a:t>
            </a:r>
          </a:p>
        </p:txBody>
      </p:sp>
      <p:sp>
        <p:nvSpPr>
          <p:cNvPr id="378" name="Shape 378"/>
          <p:cNvSpPr txBox="1">
            <a:spLocks noGrp="1"/>
          </p:cNvSpPr>
          <p:nvPr>
            <p:ph type="body" idx="1"/>
          </p:nvPr>
        </p:nvSpPr>
        <p:spPr>
          <a:xfrm>
            <a:off x="311700" y="1862650"/>
            <a:ext cx="8520600" cy="1568700"/>
          </a:xfrm>
          <a:prstGeom prst="rect">
            <a:avLst/>
          </a:prstGeom>
        </p:spPr>
        <p:txBody>
          <a:bodyPr lIns="91425" tIns="91425" rIns="91425" bIns="91425" anchor="t" anchorCtr="0">
            <a:noAutofit/>
          </a:bodyPr>
          <a:lstStyle/>
          <a:p>
            <a:pPr lvl="0" algn="ctr" rtl="0">
              <a:spcBef>
                <a:spcPts val="0"/>
              </a:spcBef>
              <a:buNone/>
            </a:pPr>
            <a:r>
              <a:rPr lang="en" sz="7200" b="1">
                <a:solidFill>
                  <a:srgbClr val="000000"/>
                </a:solidFill>
                <a:latin typeface="Amatic SC"/>
                <a:ea typeface="Amatic SC"/>
                <a:cs typeface="Amatic SC"/>
                <a:sym typeface="Amatic SC"/>
              </a:rPr>
              <a:t>Thanks For listening!</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51"/>
        <p:cNvGrpSpPr/>
        <p:nvPr/>
      </p:nvGrpSpPr>
      <p:grpSpPr>
        <a:xfrm>
          <a:off x="0" y="0"/>
          <a:ext cx="0" cy="0"/>
          <a:chOff x="0" y="0"/>
          <a:chExt cx="0" cy="0"/>
        </a:xfrm>
      </p:grpSpPr>
      <p:pic>
        <p:nvPicPr>
          <p:cNvPr id="152" name="Shape 152"/>
          <p:cNvPicPr preferRelativeResize="0"/>
          <p:nvPr/>
        </p:nvPicPr>
        <p:blipFill rotWithShape="1">
          <a:blip r:embed="rId3">
            <a:alphaModFix/>
          </a:blip>
          <a:srcRect l="18947" t="62283" r="24793" b="28153"/>
          <a:stretch/>
        </p:blipFill>
        <p:spPr>
          <a:xfrm>
            <a:off x="0" y="4039925"/>
            <a:ext cx="9144000" cy="1229701"/>
          </a:xfrm>
          <a:prstGeom prst="rect">
            <a:avLst/>
          </a:prstGeom>
          <a:noFill/>
          <a:ln>
            <a:noFill/>
          </a:ln>
        </p:spPr>
      </p:pic>
      <p:sp>
        <p:nvSpPr>
          <p:cNvPr id="153" name="Shape 153"/>
          <p:cNvSpPr txBox="1">
            <a:spLocks noGrp="1"/>
          </p:cNvSpPr>
          <p:nvPr>
            <p:ph type="subTitle" idx="1"/>
          </p:nvPr>
        </p:nvSpPr>
        <p:spPr>
          <a:xfrm>
            <a:off x="311700" y="1007099"/>
            <a:ext cx="8520600" cy="3564900"/>
          </a:xfrm>
          <a:prstGeom prst="rect">
            <a:avLst/>
          </a:prstGeom>
        </p:spPr>
        <p:txBody>
          <a:bodyPr lIns="91425" tIns="91425" rIns="91425" bIns="91425" anchor="t" anchorCtr="0">
            <a:noAutofit/>
          </a:bodyPr>
          <a:lstStyle/>
          <a:p>
            <a:pPr marL="914400" lvl="0" indent="-457200" algn="l" rtl="0">
              <a:spcBef>
                <a:spcPts val="0"/>
              </a:spcBef>
              <a:buClr>
                <a:srgbClr val="000000"/>
              </a:buClr>
              <a:buSzPct val="100000"/>
              <a:buFont typeface="Amatic SC"/>
              <a:buChar char="➔"/>
            </a:pPr>
            <a:r>
              <a:rPr lang="en" sz="3600" b="1">
                <a:solidFill>
                  <a:srgbClr val="000000"/>
                </a:solidFill>
                <a:latin typeface="Amatic SC"/>
                <a:ea typeface="Amatic SC"/>
                <a:cs typeface="Amatic SC"/>
                <a:sym typeface="Amatic SC"/>
              </a:rPr>
              <a:t> Operation market garden was primarily fought in the netherlands (holland) and germany</a:t>
            </a:r>
          </a:p>
          <a:p>
            <a:pPr marL="914400" lvl="0" indent="-457200" algn="l" rtl="0">
              <a:spcBef>
                <a:spcPts val="0"/>
              </a:spcBef>
              <a:buClr>
                <a:srgbClr val="000000"/>
              </a:buClr>
              <a:buSzPct val="120000"/>
              <a:buFont typeface="Amatic SC"/>
              <a:buChar char="➔"/>
            </a:pPr>
            <a:r>
              <a:rPr lang="en" sz="3000" b="1">
                <a:solidFill>
                  <a:srgbClr val="000000"/>
                </a:solidFill>
                <a:latin typeface="Amatic SC"/>
                <a:ea typeface="Amatic SC"/>
                <a:cs typeface="Amatic SC"/>
                <a:sym typeface="Amatic SC"/>
              </a:rPr>
              <a:t> </a:t>
            </a:r>
            <a:r>
              <a:rPr lang="en" sz="3600" b="1">
                <a:solidFill>
                  <a:srgbClr val="000000"/>
                </a:solidFill>
                <a:latin typeface="Amatic SC"/>
                <a:ea typeface="Amatic SC"/>
                <a:cs typeface="Amatic SC"/>
                <a:sym typeface="Amatic SC"/>
              </a:rPr>
              <a:t>The allied powers were attempting to capture german bridges over the lower rhine river</a:t>
            </a:r>
          </a:p>
          <a:p>
            <a:pPr marL="914400" lvl="0" indent="-457200" algn="l" rtl="0">
              <a:spcBef>
                <a:spcPts val="0"/>
              </a:spcBef>
              <a:buClr>
                <a:srgbClr val="000000"/>
              </a:buClr>
              <a:buSzPct val="100000"/>
              <a:buFont typeface="Amatic SC"/>
              <a:buChar char="➔"/>
            </a:pPr>
            <a:r>
              <a:rPr lang="en" sz="3600" b="1">
                <a:solidFill>
                  <a:srgbClr val="000000"/>
                </a:solidFill>
                <a:latin typeface="Amatic SC"/>
                <a:ea typeface="Amatic SC"/>
                <a:cs typeface="Amatic SC"/>
                <a:sym typeface="Amatic SC"/>
              </a:rPr>
              <a:t>Germany launched counterattack at Arnhem</a:t>
            </a:r>
          </a:p>
        </p:txBody>
      </p:sp>
      <p:sp>
        <p:nvSpPr>
          <p:cNvPr id="154" name="Shape 154"/>
          <p:cNvSpPr txBox="1"/>
          <p:nvPr/>
        </p:nvSpPr>
        <p:spPr>
          <a:xfrm>
            <a:off x="3529200" y="181950"/>
            <a:ext cx="2085600" cy="625200"/>
          </a:xfrm>
          <a:prstGeom prst="rect">
            <a:avLst/>
          </a:prstGeom>
          <a:noFill/>
          <a:ln>
            <a:noFill/>
          </a:ln>
        </p:spPr>
        <p:txBody>
          <a:bodyPr lIns="91425" tIns="91425" rIns="91425" bIns="91425" anchor="t" anchorCtr="0">
            <a:noAutofit/>
          </a:bodyPr>
          <a:lstStyle/>
          <a:p>
            <a:pPr lvl="0" algn="ctr" rtl="0">
              <a:spcBef>
                <a:spcPts val="0"/>
              </a:spcBef>
              <a:buNone/>
            </a:pPr>
            <a:r>
              <a:rPr lang="en" sz="6000" b="1">
                <a:solidFill>
                  <a:srgbClr val="1C4587"/>
                </a:solidFill>
                <a:latin typeface="Amatic SC"/>
                <a:ea typeface="Amatic SC"/>
                <a:cs typeface="Amatic SC"/>
                <a:sym typeface="Amatic SC"/>
              </a:rPr>
              <a:t>Where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153">
                                            <p:txEl>
                                              <p:pRg st="0" end="0"/>
                                            </p:txEl>
                                          </p:spTgt>
                                        </p:tgtEl>
                                        <p:attrNameLst>
                                          <p:attrName>style.visibility</p:attrName>
                                        </p:attrNameLst>
                                      </p:cBhvr>
                                      <p:to>
                                        <p:strVal val="visible"/>
                                      </p:to>
                                    </p:set>
                                    <p:anim calcmode="lin" valueType="num">
                                      <p:cBhvr additive="base">
                                        <p:cTn id="7" dur="500"/>
                                        <p:tgtEl>
                                          <p:spTgt spid="153">
                                            <p:txEl>
                                              <p:pRg st="0" end="0"/>
                                            </p:txEl>
                                          </p:spTgt>
                                        </p:tgtEl>
                                        <p:attrNameLst>
                                          <p:attrName>ppt_x</p:attrName>
                                        </p:attrNameLst>
                                      </p:cBhvr>
                                      <p:tavLst>
                                        <p:tav tm="0">
                                          <p:val>
                                            <p:strVal val="#ppt_x-1"/>
                                          </p:val>
                                        </p:tav>
                                        <p:tav tm="100000">
                                          <p:val>
                                            <p:strVal val="#ppt_x"/>
                                          </p:val>
                                        </p:tav>
                                      </p:tavLst>
                                    </p:anim>
                                  </p:childTnLst>
                                </p:cTn>
                              </p:par>
                            </p:childTnLst>
                          </p:cTn>
                        </p:par>
                      </p:childTnLst>
                    </p:cTn>
                  </p:par>
                  <p:par>
                    <p:cTn id="8" fill="hold">
                      <p:stCondLst>
                        <p:cond delay="indefinite"/>
                      </p:stCondLst>
                      <p:childTnLst>
                        <p:par>
                          <p:cTn id="9" fill="hold">
                            <p:stCondLst>
                              <p:cond delay="0"/>
                            </p:stCondLst>
                            <p:childTnLst>
                              <p:par>
                                <p:cTn id="10" presetID="2" presetClass="entr" presetSubtype="8" fill="hold" nodeType="clickEffect">
                                  <p:stCondLst>
                                    <p:cond delay="0"/>
                                  </p:stCondLst>
                                  <p:childTnLst>
                                    <p:set>
                                      <p:cBhvr>
                                        <p:cTn id="11" dur="1" fill="hold">
                                          <p:stCondLst>
                                            <p:cond delay="0"/>
                                          </p:stCondLst>
                                        </p:cTn>
                                        <p:tgtEl>
                                          <p:spTgt spid="153">
                                            <p:txEl>
                                              <p:pRg st="1" end="1"/>
                                            </p:txEl>
                                          </p:spTgt>
                                        </p:tgtEl>
                                        <p:attrNameLst>
                                          <p:attrName>style.visibility</p:attrName>
                                        </p:attrNameLst>
                                      </p:cBhvr>
                                      <p:to>
                                        <p:strVal val="visible"/>
                                      </p:to>
                                    </p:set>
                                    <p:anim calcmode="lin" valueType="num">
                                      <p:cBhvr additive="base">
                                        <p:cTn id="12" dur="500"/>
                                        <p:tgtEl>
                                          <p:spTgt spid="153">
                                            <p:txEl>
                                              <p:pRg st="1" end="1"/>
                                            </p:txEl>
                                          </p:spTgt>
                                        </p:tgtEl>
                                        <p:attrNameLst>
                                          <p:attrName>ppt_x</p:attrName>
                                        </p:attrNameLst>
                                      </p:cBhvr>
                                      <p:tavLst>
                                        <p:tav tm="0">
                                          <p:val>
                                            <p:strVal val="#ppt_x-1"/>
                                          </p:val>
                                        </p:tav>
                                        <p:tav tm="100000">
                                          <p:val>
                                            <p:strVal val="#ppt_x"/>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8" fill="hold" nodeType="clickEffect">
                                  <p:stCondLst>
                                    <p:cond delay="0"/>
                                  </p:stCondLst>
                                  <p:childTnLst>
                                    <p:set>
                                      <p:cBhvr>
                                        <p:cTn id="16" dur="1" fill="hold">
                                          <p:stCondLst>
                                            <p:cond delay="0"/>
                                          </p:stCondLst>
                                        </p:cTn>
                                        <p:tgtEl>
                                          <p:spTgt spid="153">
                                            <p:txEl>
                                              <p:pRg st="2" end="2"/>
                                            </p:txEl>
                                          </p:spTgt>
                                        </p:tgtEl>
                                        <p:attrNameLst>
                                          <p:attrName>style.visibility</p:attrName>
                                        </p:attrNameLst>
                                      </p:cBhvr>
                                      <p:to>
                                        <p:strVal val="visible"/>
                                      </p:to>
                                    </p:set>
                                    <p:anim calcmode="lin" valueType="num">
                                      <p:cBhvr additive="base">
                                        <p:cTn id="17" dur="500"/>
                                        <p:tgtEl>
                                          <p:spTgt spid="153">
                                            <p:txEl>
                                              <p:pRg st="2" end="2"/>
                                            </p:txEl>
                                          </p:spTgt>
                                        </p:tgtEl>
                                        <p:attrNameLst>
                                          <p:attrName>ppt_x</p:attrName>
                                        </p:attrNameLst>
                                      </p:cBhvr>
                                      <p:tavLst>
                                        <p:tav tm="0">
                                          <p:val>
                                            <p:strVal val="#ppt_x-1"/>
                                          </p:val>
                                        </p:tav>
                                        <p:tav tm="100000">
                                          <p:val>
                                            <p:strVal val="#ppt_x"/>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58"/>
        <p:cNvGrpSpPr/>
        <p:nvPr/>
      </p:nvGrpSpPr>
      <p:grpSpPr>
        <a:xfrm>
          <a:off x="0" y="0"/>
          <a:ext cx="0" cy="0"/>
          <a:chOff x="0" y="0"/>
          <a:chExt cx="0" cy="0"/>
        </a:xfrm>
      </p:grpSpPr>
      <p:pic>
        <p:nvPicPr>
          <p:cNvPr id="159" name="Shape 159"/>
          <p:cNvPicPr preferRelativeResize="0"/>
          <p:nvPr/>
        </p:nvPicPr>
        <p:blipFill rotWithShape="1">
          <a:blip r:embed="rId3">
            <a:alphaModFix/>
          </a:blip>
          <a:srcRect l="18947" t="62283" r="24793" b="28153"/>
          <a:stretch/>
        </p:blipFill>
        <p:spPr>
          <a:xfrm>
            <a:off x="0" y="4039925"/>
            <a:ext cx="9144000" cy="1229701"/>
          </a:xfrm>
          <a:prstGeom prst="rect">
            <a:avLst/>
          </a:prstGeom>
          <a:noFill/>
          <a:ln>
            <a:noFill/>
          </a:ln>
        </p:spPr>
      </p:pic>
      <p:sp>
        <p:nvSpPr>
          <p:cNvPr id="160" name="Shape 160"/>
          <p:cNvSpPr txBox="1"/>
          <p:nvPr/>
        </p:nvSpPr>
        <p:spPr>
          <a:xfrm>
            <a:off x="3498150" y="105850"/>
            <a:ext cx="2147700" cy="625200"/>
          </a:xfrm>
          <a:prstGeom prst="rect">
            <a:avLst/>
          </a:prstGeom>
          <a:noFill/>
          <a:ln>
            <a:noFill/>
          </a:ln>
        </p:spPr>
        <p:txBody>
          <a:bodyPr lIns="91425" tIns="91425" rIns="91425" bIns="91425" anchor="t" anchorCtr="0">
            <a:noAutofit/>
          </a:bodyPr>
          <a:lstStyle/>
          <a:p>
            <a:pPr lvl="0" algn="ctr" rtl="0">
              <a:spcBef>
                <a:spcPts val="0"/>
              </a:spcBef>
              <a:buNone/>
            </a:pPr>
            <a:r>
              <a:rPr lang="en" sz="6000" b="1">
                <a:solidFill>
                  <a:srgbClr val="1C4587"/>
                </a:solidFill>
                <a:latin typeface="Amatic SC"/>
                <a:ea typeface="Amatic SC"/>
                <a:cs typeface="Amatic SC"/>
                <a:sym typeface="Amatic SC"/>
              </a:rPr>
              <a:t>Who</a:t>
            </a:r>
          </a:p>
        </p:txBody>
      </p:sp>
      <p:sp>
        <p:nvSpPr>
          <p:cNvPr id="161" name="Shape 161"/>
          <p:cNvSpPr txBox="1">
            <a:spLocks noGrp="1"/>
          </p:cNvSpPr>
          <p:nvPr>
            <p:ph type="subTitle" idx="1"/>
          </p:nvPr>
        </p:nvSpPr>
        <p:spPr>
          <a:xfrm>
            <a:off x="311700" y="1051649"/>
            <a:ext cx="8520600" cy="3564900"/>
          </a:xfrm>
          <a:prstGeom prst="rect">
            <a:avLst/>
          </a:prstGeom>
        </p:spPr>
        <p:txBody>
          <a:bodyPr lIns="91425" tIns="91425" rIns="91425" bIns="91425" anchor="t" anchorCtr="0">
            <a:noAutofit/>
          </a:bodyPr>
          <a:lstStyle/>
          <a:p>
            <a:pPr marL="914400" lvl="0" indent="-457200" algn="l" rtl="0">
              <a:spcBef>
                <a:spcPts val="0"/>
              </a:spcBef>
              <a:buClr>
                <a:srgbClr val="000000"/>
              </a:buClr>
              <a:buSzPct val="100000"/>
              <a:buFont typeface="Amatic SC"/>
              <a:buChar char="➔"/>
            </a:pPr>
            <a:r>
              <a:rPr lang="en" sz="3600" b="1">
                <a:solidFill>
                  <a:srgbClr val="000000"/>
                </a:solidFill>
                <a:latin typeface="Amatic SC"/>
                <a:ea typeface="Amatic SC"/>
                <a:cs typeface="Amatic SC"/>
                <a:sym typeface="Amatic SC"/>
              </a:rPr>
              <a:t>Operation was Devised by British Field Marshal Bernard L. Montgomery</a:t>
            </a:r>
          </a:p>
          <a:p>
            <a:pPr marL="914400" lvl="0" indent="-457200" algn="l" rtl="0">
              <a:spcBef>
                <a:spcPts val="0"/>
              </a:spcBef>
              <a:buClr>
                <a:srgbClr val="000000"/>
              </a:buClr>
              <a:buSzPct val="100000"/>
              <a:buFont typeface="Amatic SC"/>
              <a:buChar char="➔"/>
            </a:pPr>
            <a:r>
              <a:rPr lang="en" sz="3600" b="1">
                <a:solidFill>
                  <a:srgbClr val="000000"/>
                </a:solidFill>
                <a:latin typeface="Amatic SC"/>
                <a:ea typeface="Amatic SC"/>
                <a:cs typeface="Amatic SC"/>
                <a:sym typeface="Amatic SC"/>
              </a:rPr>
              <a:t>He promised gENERAL eISENHOWER THAT SUCCESS WOULD END THE WAR BEFORE CHRISTMAS 1944</a:t>
            </a:r>
          </a:p>
          <a:p>
            <a:pPr marL="914400" lvl="0" indent="-457200" algn="l" rtl="0">
              <a:spcBef>
                <a:spcPts val="0"/>
              </a:spcBef>
              <a:buClr>
                <a:srgbClr val="000000"/>
              </a:buClr>
              <a:buSzPct val="100000"/>
              <a:buFont typeface="Amatic SC"/>
              <a:buChar char="➔"/>
            </a:pPr>
            <a:r>
              <a:rPr lang="en" sz="3600" b="1">
                <a:solidFill>
                  <a:srgbClr val="000000"/>
                </a:solidFill>
                <a:latin typeface="Amatic SC"/>
                <a:ea typeface="Amatic SC"/>
                <a:cs typeface="Amatic SC"/>
                <a:sym typeface="Amatic SC"/>
              </a:rPr>
              <a:t>Allied powers vs nazi germany</a:t>
            </a:r>
          </a:p>
          <a:p>
            <a:pPr lvl="0" algn="l" rtl="0">
              <a:spcBef>
                <a:spcPts val="0"/>
              </a:spcBef>
              <a:buNone/>
            </a:pPr>
            <a:endParaRPr b="1">
              <a:latin typeface="Amatic SC"/>
              <a:ea typeface="Amatic SC"/>
              <a:cs typeface="Amatic SC"/>
              <a:sym typeface="Amatic SC"/>
            </a:endParaRPr>
          </a:p>
        </p:txBody>
      </p:sp>
      <p:pic>
        <p:nvPicPr>
          <p:cNvPr id="162" name="Shape 162"/>
          <p:cNvPicPr preferRelativeResize="0"/>
          <p:nvPr/>
        </p:nvPicPr>
        <p:blipFill>
          <a:blip r:embed="rId4">
            <a:alphaModFix/>
          </a:blip>
          <a:stretch>
            <a:fillRect/>
          </a:stretch>
        </p:blipFill>
        <p:spPr>
          <a:xfrm>
            <a:off x="2587450" y="132087"/>
            <a:ext cx="3826775" cy="4879325"/>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161">
                                            <p:txEl>
                                              <p:pRg st="0" end="0"/>
                                            </p:txEl>
                                          </p:spTgt>
                                        </p:tgtEl>
                                        <p:attrNameLst>
                                          <p:attrName>style.visibility</p:attrName>
                                        </p:attrNameLst>
                                      </p:cBhvr>
                                      <p:to>
                                        <p:strVal val="visible"/>
                                      </p:to>
                                    </p:set>
                                    <p:anim calcmode="lin" valueType="num">
                                      <p:cBhvr additive="base">
                                        <p:cTn id="7" dur="500"/>
                                        <p:tgtEl>
                                          <p:spTgt spid="161">
                                            <p:txEl>
                                              <p:pRg st="0" end="0"/>
                                            </p:txEl>
                                          </p:spTgt>
                                        </p:tgtEl>
                                        <p:attrNameLst>
                                          <p:attrName>ppt_x</p:attrName>
                                        </p:attrNameLst>
                                      </p:cBhvr>
                                      <p:tavLst>
                                        <p:tav tm="0">
                                          <p:val>
                                            <p:strVal val="#ppt_x-1"/>
                                          </p:val>
                                        </p:tav>
                                        <p:tav tm="100000">
                                          <p:val>
                                            <p:strVal val="#ppt_x"/>
                                          </p:val>
                                        </p:tav>
                                      </p:tavLst>
                                    </p:anim>
                                  </p:childTnLst>
                                </p:cTn>
                              </p:par>
                            </p:childTnLst>
                          </p:cTn>
                        </p:par>
                      </p:childTnLst>
                    </p:cTn>
                  </p:par>
                  <p:par>
                    <p:cTn id="8" fill="hold">
                      <p:stCondLst>
                        <p:cond delay="indefinite"/>
                      </p:stCondLst>
                      <p:childTnLst>
                        <p:par>
                          <p:cTn id="9" fill="hold">
                            <p:stCondLst>
                              <p:cond delay="0"/>
                            </p:stCondLst>
                            <p:childTnLst>
                              <p:par>
                                <p:cTn id="10" presetID="2" presetClass="entr" presetSubtype="8" fill="hold" nodeType="clickEffect">
                                  <p:stCondLst>
                                    <p:cond delay="0"/>
                                  </p:stCondLst>
                                  <p:childTnLst>
                                    <p:set>
                                      <p:cBhvr>
                                        <p:cTn id="11" dur="1" fill="hold">
                                          <p:stCondLst>
                                            <p:cond delay="0"/>
                                          </p:stCondLst>
                                        </p:cTn>
                                        <p:tgtEl>
                                          <p:spTgt spid="161">
                                            <p:txEl>
                                              <p:pRg st="1" end="1"/>
                                            </p:txEl>
                                          </p:spTgt>
                                        </p:tgtEl>
                                        <p:attrNameLst>
                                          <p:attrName>style.visibility</p:attrName>
                                        </p:attrNameLst>
                                      </p:cBhvr>
                                      <p:to>
                                        <p:strVal val="visible"/>
                                      </p:to>
                                    </p:set>
                                    <p:anim calcmode="lin" valueType="num">
                                      <p:cBhvr additive="base">
                                        <p:cTn id="12" dur="500"/>
                                        <p:tgtEl>
                                          <p:spTgt spid="161">
                                            <p:txEl>
                                              <p:pRg st="1" end="1"/>
                                            </p:txEl>
                                          </p:spTgt>
                                        </p:tgtEl>
                                        <p:attrNameLst>
                                          <p:attrName>ppt_x</p:attrName>
                                        </p:attrNameLst>
                                      </p:cBhvr>
                                      <p:tavLst>
                                        <p:tav tm="0">
                                          <p:val>
                                            <p:strVal val="#ppt_x-1"/>
                                          </p:val>
                                        </p:tav>
                                        <p:tav tm="100000">
                                          <p:val>
                                            <p:strVal val="#ppt_x"/>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8" fill="hold" nodeType="clickEffect">
                                  <p:stCondLst>
                                    <p:cond delay="0"/>
                                  </p:stCondLst>
                                  <p:childTnLst>
                                    <p:set>
                                      <p:cBhvr>
                                        <p:cTn id="16" dur="1" fill="hold">
                                          <p:stCondLst>
                                            <p:cond delay="0"/>
                                          </p:stCondLst>
                                        </p:cTn>
                                        <p:tgtEl>
                                          <p:spTgt spid="161">
                                            <p:txEl>
                                              <p:pRg st="2" end="2"/>
                                            </p:txEl>
                                          </p:spTgt>
                                        </p:tgtEl>
                                        <p:attrNameLst>
                                          <p:attrName>style.visibility</p:attrName>
                                        </p:attrNameLst>
                                      </p:cBhvr>
                                      <p:to>
                                        <p:strVal val="visible"/>
                                      </p:to>
                                    </p:set>
                                    <p:anim calcmode="lin" valueType="num">
                                      <p:cBhvr additive="base">
                                        <p:cTn id="17" dur="500"/>
                                        <p:tgtEl>
                                          <p:spTgt spid="161">
                                            <p:txEl>
                                              <p:pRg st="2" end="2"/>
                                            </p:txEl>
                                          </p:spTgt>
                                        </p:tgtEl>
                                        <p:attrNameLst>
                                          <p:attrName>ppt_x</p:attrName>
                                        </p:attrNameLst>
                                      </p:cBhvr>
                                      <p:tavLst>
                                        <p:tav tm="0">
                                          <p:val>
                                            <p:strVal val="#ppt_x-1"/>
                                          </p:val>
                                        </p:tav>
                                        <p:tav tm="100000">
                                          <p:val>
                                            <p:strVal val="#ppt_x"/>
                                          </p:val>
                                        </p:tav>
                                      </p:tavLst>
                                    </p:anim>
                                  </p:childTnLst>
                                </p:cTn>
                              </p:par>
                            </p:childTnLst>
                          </p:cTn>
                        </p:par>
                      </p:childTnLst>
                    </p:cTn>
                  </p:par>
                  <p:par>
                    <p:cTn id="18" fill="hold">
                      <p:stCondLst>
                        <p:cond delay="indefinite"/>
                      </p:stCondLst>
                      <p:childTnLst>
                        <p:par>
                          <p:cTn id="19" fill="hold">
                            <p:stCondLst>
                              <p:cond delay="0"/>
                            </p:stCondLst>
                            <p:childTnLst>
                              <p:par>
                                <p:cTn id="20" presetID="2" presetClass="entr" presetSubtype="8" fill="hold" nodeType="clickEffect">
                                  <p:stCondLst>
                                    <p:cond delay="0"/>
                                  </p:stCondLst>
                                  <p:childTnLst>
                                    <p:set>
                                      <p:cBhvr>
                                        <p:cTn id="21" dur="1" fill="hold">
                                          <p:stCondLst>
                                            <p:cond delay="0"/>
                                          </p:stCondLst>
                                        </p:cTn>
                                        <p:tgtEl>
                                          <p:spTgt spid="161">
                                            <p:txEl>
                                              <p:pRg st="3" end="3"/>
                                            </p:txEl>
                                          </p:spTgt>
                                        </p:tgtEl>
                                        <p:attrNameLst>
                                          <p:attrName>style.visibility</p:attrName>
                                        </p:attrNameLst>
                                      </p:cBhvr>
                                      <p:to>
                                        <p:strVal val="visible"/>
                                      </p:to>
                                    </p:set>
                                    <p:anim calcmode="lin" valueType="num">
                                      <p:cBhvr additive="base">
                                        <p:cTn id="22" dur="500"/>
                                        <p:tgtEl>
                                          <p:spTgt spid="161">
                                            <p:txEl>
                                              <p:pRg st="3" end="3"/>
                                            </p:txEl>
                                          </p:spTgt>
                                        </p:tgtEl>
                                        <p:attrNameLst>
                                          <p:attrName>ppt_x</p:attrName>
                                        </p:attrNameLst>
                                      </p:cBhvr>
                                      <p:tavLst>
                                        <p:tav tm="0">
                                          <p:val>
                                            <p:strVal val="#ppt_x-1"/>
                                          </p:val>
                                        </p:tav>
                                        <p:tav tm="100000">
                                          <p:val>
                                            <p:strVal val="#ppt_x"/>
                                          </p:val>
                                        </p:tav>
                                      </p:tavLst>
                                    </p:anim>
                                  </p:childTnLst>
                                </p:cTn>
                              </p:par>
                            </p:childTnLst>
                          </p:cTn>
                        </p:par>
                      </p:childTnLst>
                    </p:cTn>
                  </p:par>
                  <p:par>
                    <p:cTn id="23" fill="hold">
                      <p:stCondLst>
                        <p:cond delay="indefinite"/>
                      </p:stCondLst>
                      <p:childTnLst>
                        <p:par>
                          <p:cTn id="24" fill="hold">
                            <p:stCondLst>
                              <p:cond delay="0"/>
                            </p:stCondLst>
                            <p:childTnLst>
                              <p:par>
                                <p:cTn id="25" presetID="10" presetClass="exit" presetSubtype="0" fill="hold" nodeType="clickEffect">
                                  <p:stCondLst>
                                    <p:cond delay="0"/>
                                  </p:stCondLst>
                                  <p:childTnLst>
                                    <p:animEffect transition="out" filter="fade">
                                      <p:cBhvr>
                                        <p:cTn id="26" dur="500"/>
                                        <p:tgtEl>
                                          <p:spTgt spid="161"/>
                                        </p:tgtEl>
                                      </p:cBhvr>
                                    </p:animEffect>
                                    <p:set>
                                      <p:cBhvr>
                                        <p:cTn id="27" dur="1" fill="hold">
                                          <p:stCondLst>
                                            <p:cond delay="500"/>
                                          </p:stCondLst>
                                        </p:cTn>
                                        <p:tgtEl>
                                          <p:spTgt spid="161"/>
                                        </p:tgtEl>
                                        <p:attrNameLst>
                                          <p:attrName>style.visibility</p:attrName>
                                        </p:attrNameLst>
                                      </p:cBhvr>
                                      <p:to>
                                        <p:strVal val="hidden"/>
                                      </p:to>
                                    </p:se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62"/>
                                        </p:tgtEl>
                                        <p:attrNameLst>
                                          <p:attrName>style.visibility</p:attrName>
                                        </p:attrNameLst>
                                      </p:cBhvr>
                                      <p:to>
                                        <p:strVal val="visible"/>
                                      </p:to>
                                    </p:set>
                                    <p:animEffect transition="in" filter="fade">
                                      <p:cBhvr>
                                        <p:cTn id="32" dur="800"/>
                                        <p:tgtEl>
                                          <p:spTgt spid="1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66"/>
        <p:cNvGrpSpPr/>
        <p:nvPr/>
      </p:nvGrpSpPr>
      <p:grpSpPr>
        <a:xfrm>
          <a:off x="0" y="0"/>
          <a:ext cx="0" cy="0"/>
          <a:chOff x="0" y="0"/>
          <a:chExt cx="0" cy="0"/>
        </a:xfrm>
      </p:grpSpPr>
      <p:pic>
        <p:nvPicPr>
          <p:cNvPr id="167" name="Shape 167"/>
          <p:cNvPicPr preferRelativeResize="0"/>
          <p:nvPr/>
        </p:nvPicPr>
        <p:blipFill rotWithShape="1">
          <a:blip r:embed="rId3">
            <a:alphaModFix/>
          </a:blip>
          <a:srcRect l="18947" t="62283" r="24793" b="28153"/>
          <a:stretch/>
        </p:blipFill>
        <p:spPr>
          <a:xfrm>
            <a:off x="0" y="4039925"/>
            <a:ext cx="9144000" cy="1229701"/>
          </a:xfrm>
          <a:prstGeom prst="rect">
            <a:avLst/>
          </a:prstGeom>
          <a:noFill/>
          <a:ln>
            <a:noFill/>
          </a:ln>
        </p:spPr>
      </p:pic>
      <p:sp>
        <p:nvSpPr>
          <p:cNvPr id="168" name="Shape 168"/>
          <p:cNvSpPr txBox="1"/>
          <p:nvPr/>
        </p:nvSpPr>
        <p:spPr>
          <a:xfrm>
            <a:off x="3498150" y="70925"/>
            <a:ext cx="2147700" cy="625200"/>
          </a:xfrm>
          <a:prstGeom prst="rect">
            <a:avLst/>
          </a:prstGeom>
          <a:noFill/>
          <a:ln>
            <a:noFill/>
          </a:ln>
        </p:spPr>
        <p:txBody>
          <a:bodyPr lIns="91425" tIns="91425" rIns="91425" bIns="91425" anchor="t" anchorCtr="0">
            <a:noAutofit/>
          </a:bodyPr>
          <a:lstStyle/>
          <a:p>
            <a:pPr lvl="0" algn="ctr" rtl="0">
              <a:spcBef>
                <a:spcPts val="0"/>
              </a:spcBef>
              <a:buNone/>
            </a:pPr>
            <a:r>
              <a:rPr lang="en" sz="6000" b="1">
                <a:solidFill>
                  <a:srgbClr val="1C4587"/>
                </a:solidFill>
                <a:latin typeface="Amatic SC"/>
                <a:ea typeface="Amatic SC"/>
                <a:cs typeface="Amatic SC"/>
                <a:sym typeface="Amatic SC"/>
              </a:rPr>
              <a:t>When</a:t>
            </a:r>
          </a:p>
        </p:txBody>
      </p:sp>
      <p:sp>
        <p:nvSpPr>
          <p:cNvPr id="169" name="Shape 169"/>
          <p:cNvSpPr txBox="1">
            <a:spLocks noGrp="1"/>
          </p:cNvSpPr>
          <p:nvPr>
            <p:ph type="subTitle" idx="1"/>
          </p:nvPr>
        </p:nvSpPr>
        <p:spPr>
          <a:xfrm>
            <a:off x="311700" y="1201049"/>
            <a:ext cx="8520600" cy="3564900"/>
          </a:xfrm>
          <a:prstGeom prst="rect">
            <a:avLst/>
          </a:prstGeom>
        </p:spPr>
        <p:txBody>
          <a:bodyPr lIns="91425" tIns="91425" rIns="91425" bIns="91425" anchor="t" anchorCtr="0">
            <a:noAutofit/>
          </a:bodyPr>
          <a:lstStyle/>
          <a:p>
            <a:pPr marL="914400" lvl="0" indent="-457200" algn="l" rtl="0">
              <a:spcBef>
                <a:spcPts val="0"/>
              </a:spcBef>
              <a:buClr>
                <a:srgbClr val="000000"/>
              </a:buClr>
              <a:buSzPct val="100000"/>
              <a:buFont typeface="Amatic SC"/>
              <a:buChar char="➔"/>
            </a:pPr>
            <a:r>
              <a:rPr lang="en" sz="3600" b="1">
                <a:solidFill>
                  <a:srgbClr val="000000"/>
                </a:solidFill>
                <a:latin typeface="Amatic SC"/>
                <a:ea typeface="Amatic SC"/>
                <a:cs typeface="Amatic SC"/>
                <a:sym typeface="Amatic SC"/>
              </a:rPr>
              <a:t> Operation market garden began on september 17th, 1944</a:t>
            </a:r>
          </a:p>
          <a:p>
            <a:pPr marL="914400" lvl="0" indent="-457200" algn="l" rtl="0">
              <a:spcBef>
                <a:spcPts val="0"/>
              </a:spcBef>
              <a:buClr>
                <a:srgbClr val="000000"/>
              </a:buClr>
              <a:buSzPct val="100000"/>
              <a:buFont typeface="Amatic SC"/>
              <a:buChar char="➔"/>
            </a:pPr>
            <a:r>
              <a:rPr lang="en" sz="3600" b="1">
                <a:solidFill>
                  <a:srgbClr val="000000"/>
                </a:solidFill>
                <a:latin typeface="Amatic SC"/>
                <a:ea typeface="Amatic SC"/>
                <a:cs typeface="Amatic SC"/>
                <a:sym typeface="Amatic SC"/>
              </a:rPr>
              <a:t> Operation market garden ended on september 25th, 1944</a:t>
            </a:r>
          </a:p>
          <a:p>
            <a:pPr marL="914400" lvl="0" indent="-457200" algn="l" rtl="0">
              <a:spcBef>
                <a:spcPts val="0"/>
              </a:spcBef>
              <a:buClr>
                <a:srgbClr val="000000"/>
              </a:buClr>
              <a:buSzPct val="100000"/>
              <a:buFont typeface="Amatic SC"/>
              <a:buChar char="➔"/>
            </a:pPr>
            <a:r>
              <a:rPr lang="en" sz="3600" b="1">
                <a:solidFill>
                  <a:srgbClr val="000000"/>
                </a:solidFill>
                <a:latin typeface="Amatic SC"/>
                <a:ea typeface="Amatic SC"/>
                <a:cs typeface="Amatic SC"/>
                <a:sym typeface="Amatic SC"/>
              </a:rPr>
              <a:t>Operation market garden lasted for 9 days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169">
                                            <p:txEl>
                                              <p:pRg st="0" end="0"/>
                                            </p:txEl>
                                          </p:spTgt>
                                        </p:tgtEl>
                                        <p:attrNameLst>
                                          <p:attrName>style.visibility</p:attrName>
                                        </p:attrNameLst>
                                      </p:cBhvr>
                                      <p:to>
                                        <p:strVal val="visible"/>
                                      </p:to>
                                    </p:set>
                                    <p:anim calcmode="lin" valueType="num">
                                      <p:cBhvr additive="base">
                                        <p:cTn id="7" dur="500"/>
                                        <p:tgtEl>
                                          <p:spTgt spid="169">
                                            <p:txEl>
                                              <p:pRg st="0" end="0"/>
                                            </p:txEl>
                                          </p:spTgt>
                                        </p:tgtEl>
                                        <p:attrNameLst>
                                          <p:attrName>ppt_x</p:attrName>
                                        </p:attrNameLst>
                                      </p:cBhvr>
                                      <p:tavLst>
                                        <p:tav tm="0">
                                          <p:val>
                                            <p:strVal val="#ppt_x-1"/>
                                          </p:val>
                                        </p:tav>
                                        <p:tav tm="100000">
                                          <p:val>
                                            <p:strVal val="#ppt_x"/>
                                          </p:val>
                                        </p:tav>
                                      </p:tavLst>
                                    </p:anim>
                                  </p:childTnLst>
                                </p:cTn>
                              </p:par>
                            </p:childTnLst>
                          </p:cTn>
                        </p:par>
                      </p:childTnLst>
                    </p:cTn>
                  </p:par>
                  <p:par>
                    <p:cTn id="8" fill="hold">
                      <p:stCondLst>
                        <p:cond delay="indefinite"/>
                      </p:stCondLst>
                      <p:childTnLst>
                        <p:par>
                          <p:cTn id="9" fill="hold">
                            <p:stCondLst>
                              <p:cond delay="0"/>
                            </p:stCondLst>
                            <p:childTnLst>
                              <p:par>
                                <p:cTn id="10" presetID="2" presetClass="entr" presetSubtype="8" fill="hold" nodeType="clickEffect">
                                  <p:stCondLst>
                                    <p:cond delay="0"/>
                                  </p:stCondLst>
                                  <p:childTnLst>
                                    <p:set>
                                      <p:cBhvr>
                                        <p:cTn id="11" dur="1" fill="hold">
                                          <p:stCondLst>
                                            <p:cond delay="0"/>
                                          </p:stCondLst>
                                        </p:cTn>
                                        <p:tgtEl>
                                          <p:spTgt spid="169">
                                            <p:txEl>
                                              <p:pRg st="1" end="1"/>
                                            </p:txEl>
                                          </p:spTgt>
                                        </p:tgtEl>
                                        <p:attrNameLst>
                                          <p:attrName>style.visibility</p:attrName>
                                        </p:attrNameLst>
                                      </p:cBhvr>
                                      <p:to>
                                        <p:strVal val="visible"/>
                                      </p:to>
                                    </p:set>
                                    <p:anim calcmode="lin" valueType="num">
                                      <p:cBhvr additive="base">
                                        <p:cTn id="12" dur="500"/>
                                        <p:tgtEl>
                                          <p:spTgt spid="169">
                                            <p:txEl>
                                              <p:pRg st="1" end="1"/>
                                            </p:txEl>
                                          </p:spTgt>
                                        </p:tgtEl>
                                        <p:attrNameLst>
                                          <p:attrName>ppt_x</p:attrName>
                                        </p:attrNameLst>
                                      </p:cBhvr>
                                      <p:tavLst>
                                        <p:tav tm="0">
                                          <p:val>
                                            <p:strVal val="#ppt_x-1"/>
                                          </p:val>
                                        </p:tav>
                                        <p:tav tm="100000">
                                          <p:val>
                                            <p:strVal val="#ppt_x"/>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8" fill="hold" nodeType="clickEffect">
                                  <p:stCondLst>
                                    <p:cond delay="0"/>
                                  </p:stCondLst>
                                  <p:childTnLst>
                                    <p:set>
                                      <p:cBhvr>
                                        <p:cTn id="16" dur="1" fill="hold">
                                          <p:stCondLst>
                                            <p:cond delay="0"/>
                                          </p:stCondLst>
                                        </p:cTn>
                                        <p:tgtEl>
                                          <p:spTgt spid="169">
                                            <p:txEl>
                                              <p:pRg st="2" end="2"/>
                                            </p:txEl>
                                          </p:spTgt>
                                        </p:tgtEl>
                                        <p:attrNameLst>
                                          <p:attrName>style.visibility</p:attrName>
                                        </p:attrNameLst>
                                      </p:cBhvr>
                                      <p:to>
                                        <p:strVal val="visible"/>
                                      </p:to>
                                    </p:set>
                                    <p:anim calcmode="lin" valueType="num">
                                      <p:cBhvr additive="base">
                                        <p:cTn id="17" dur="500"/>
                                        <p:tgtEl>
                                          <p:spTgt spid="169">
                                            <p:txEl>
                                              <p:pRg st="2" end="2"/>
                                            </p:txEl>
                                          </p:spTgt>
                                        </p:tgtEl>
                                        <p:attrNameLst>
                                          <p:attrName>ppt_x</p:attrName>
                                        </p:attrNameLst>
                                      </p:cBhvr>
                                      <p:tavLst>
                                        <p:tav tm="0">
                                          <p:val>
                                            <p:strVal val="#ppt_x-1"/>
                                          </p:val>
                                        </p:tav>
                                        <p:tav tm="100000">
                                          <p:val>
                                            <p:strVal val="#ppt_x"/>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73"/>
        <p:cNvGrpSpPr/>
        <p:nvPr/>
      </p:nvGrpSpPr>
      <p:grpSpPr>
        <a:xfrm>
          <a:off x="0" y="0"/>
          <a:ext cx="0" cy="0"/>
          <a:chOff x="0" y="0"/>
          <a:chExt cx="0" cy="0"/>
        </a:xfrm>
      </p:grpSpPr>
      <p:sp>
        <p:nvSpPr>
          <p:cNvPr id="174" name="Shape 174"/>
          <p:cNvSpPr/>
          <p:nvPr/>
        </p:nvSpPr>
        <p:spPr>
          <a:xfrm>
            <a:off x="6910400" y="2405100"/>
            <a:ext cx="166800" cy="333300"/>
          </a:xfrm>
          <a:prstGeom prst="rect">
            <a:avLst/>
          </a:prstGeom>
          <a:solidFill>
            <a:srgbClr val="A64D79"/>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175" name="Shape 175"/>
          <p:cNvSpPr/>
          <p:nvPr/>
        </p:nvSpPr>
        <p:spPr>
          <a:xfrm>
            <a:off x="5138750" y="2071725"/>
            <a:ext cx="166800" cy="333300"/>
          </a:xfrm>
          <a:prstGeom prst="rect">
            <a:avLst/>
          </a:prstGeom>
          <a:solidFill>
            <a:srgbClr val="A64D79"/>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176" name="Shape 176"/>
          <p:cNvSpPr/>
          <p:nvPr/>
        </p:nvSpPr>
        <p:spPr>
          <a:xfrm>
            <a:off x="2581300" y="2405100"/>
            <a:ext cx="166800" cy="333300"/>
          </a:xfrm>
          <a:prstGeom prst="rect">
            <a:avLst/>
          </a:prstGeom>
          <a:solidFill>
            <a:srgbClr val="A64D79"/>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177" name="Shape 177"/>
          <p:cNvSpPr/>
          <p:nvPr/>
        </p:nvSpPr>
        <p:spPr>
          <a:xfrm>
            <a:off x="1643075" y="2071725"/>
            <a:ext cx="166800" cy="333300"/>
          </a:xfrm>
          <a:prstGeom prst="rect">
            <a:avLst/>
          </a:prstGeom>
          <a:solidFill>
            <a:srgbClr val="A64D79"/>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178" name="Shape 178"/>
          <p:cNvSpPr/>
          <p:nvPr/>
        </p:nvSpPr>
        <p:spPr>
          <a:xfrm>
            <a:off x="0" y="2293850"/>
            <a:ext cx="9144000" cy="214200"/>
          </a:xfrm>
          <a:prstGeom prst="rect">
            <a:avLst/>
          </a:prstGeom>
          <a:solidFill>
            <a:schemeClr val="accent5"/>
          </a:solidFill>
          <a:ln>
            <a:noFill/>
          </a:ln>
        </p:spPr>
        <p:txBody>
          <a:bodyPr lIns="91425" tIns="91425" rIns="91425" bIns="91425" anchor="ctr" anchorCtr="0">
            <a:noAutofit/>
          </a:bodyPr>
          <a:lstStyle/>
          <a:p>
            <a:pPr lvl="0">
              <a:spcBef>
                <a:spcPts val="0"/>
              </a:spcBef>
              <a:buNone/>
            </a:pPr>
            <a:endParaRPr/>
          </a:p>
        </p:txBody>
      </p:sp>
      <p:sp>
        <p:nvSpPr>
          <p:cNvPr id="179" name="Shape 179"/>
          <p:cNvSpPr txBox="1"/>
          <p:nvPr/>
        </p:nvSpPr>
        <p:spPr>
          <a:xfrm>
            <a:off x="345425" y="357225"/>
            <a:ext cx="2762100" cy="1714500"/>
          </a:xfrm>
          <a:prstGeom prst="rect">
            <a:avLst/>
          </a:prstGeom>
          <a:noFill/>
          <a:ln w="38100" cap="flat" cmpd="sng">
            <a:solidFill>
              <a:srgbClr val="25155A"/>
            </a:solidFill>
            <a:prstDash val="solid"/>
            <a:round/>
            <a:headEnd type="none" w="med" len="med"/>
            <a:tailEnd type="none" w="med" len="med"/>
          </a:ln>
        </p:spPr>
        <p:txBody>
          <a:bodyPr lIns="91425" tIns="91425" rIns="91425" bIns="91425" anchor="t" anchorCtr="0">
            <a:noAutofit/>
          </a:bodyPr>
          <a:lstStyle/>
          <a:p>
            <a:pPr lvl="0" algn="ctr">
              <a:spcBef>
                <a:spcPts val="0"/>
              </a:spcBef>
              <a:buNone/>
            </a:pPr>
            <a:r>
              <a:rPr lang="en" sz="3000" b="1">
                <a:latin typeface="Amatic SC"/>
                <a:ea typeface="Amatic SC"/>
                <a:cs typeface="Amatic SC"/>
                <a:sym typeface="Amatic SC"/>
              </a:rPr>
              <a:t>sEPTEMBER 17, 1944 - British troops land in arnhem </a:t>
            </a:r>
          </a:p>
        </p:txBody>
      </p:sp>
      <p:sp>
        <p:nvSpPr>
          <p:cNvPr id="180" name="Shape 180"/>
          <p:cNvSpPr txBox="1"/>
          <p:nvPr/>
        </p:nvSpPr>
        <p:spPr>
          <a:xfrm>
            <a:off x="1283650" y="2730175"/>
            <a:ext cx="2762100" cy="2032200"/>
          </a:xfrm>
          <a:prstGeom prst="rect">
            <a:avLst/>
          </a:prstGeom>
          <a:noFill/>
          <a:ln w="38100" cap="flat" cmpd="sng">
            <a:solidFill>
              <a:srgbClr val="25155A"/>
            </a:solidFill>
            <a:prstDash val="solid"/>
            <a:round/>
            <a:headEnd type="none" w="med" len="med"/>
            <a:tailEnd type="none" w="med" len="med"/>
          </a:ln>
        </p:spPr>
        <p:txBody>
          <a:bodyPr lIns="91425" tIns="91425" rIns="91425" bIns="91425" anchor="t" anchorCtr="0">
            <a:noAutofit/>
          </a:bodyPr>
          <a:lstStyle/>
          <a:p>
            <a:pPr lvl="0" algn="ctr" rtl="0">
              <a:spcBef>
                <a:spcPts val="0"/>
              </a:spcBef>
              <a:buNone/>
            </a:pPr>
            <a:r>
              <a:rPr lang="en" sz="3000" b="1">
                <a:latin typeface="Amatic SC"/>
                <a:ea typeface="Amatic SC"/>
                <a:cs typeface="Amatic SC"/>
                <a:sym typeface="Amatic SC"/>
              </a:rPr>
              <a:t>sEPTEMBER 18, 1944 - Germany counters in arnhem, Eindhoven captured  </a:t>
            </a:r>
          </a:p>
        </p:txBody>
      </p:sp>
      <p:sp>
        <p:nvSpPr>
          <p:cNvPr id="181" name="Shape 181"/>
          <p:cNvSpPr txBox="1"/>
          <p:nvPr/>
        </p:nvSpPr>
        <p:spPr>
          <a:xfrm>
            <a:off x="3841100" y="119075"/>
            <a:ext cx="2762100" cy="1952700"/>
          </a:xfrm>
          <a:prstGeom prst="rect">
            <a:avLst/>
          </a:prstGeom>
          <a:noFill/>
          <a:ln w="38100" cap="flat" cmpd="sng">
            <a:solidFill>
              <a:srgbClr val="25155A"/>
            </a:solidFill>
            <a:prstDash val="solid"/>
            <a:round/>
            <a:headEnd type="none" w="med" len="med"/>
            <a:tailEnd type="none" w="med" len="med"/>
          </a:ln>
        </p:spPr>
        <p:txBody>
          <a:bodyPr lIns="91425" tIns="91425" rIns="91425" bIns="91425" anchor="t" anchorCtr="0">
            <a:noAutofit/>
          </a:bodyPr>
          <a:lstStyle/>
          <a:p>
            <a:pPr lvl="0" algn="ctr" rtl="0">
              <a:spcBef>
                <a:spcPts val="0"/>
              </a:spcBef>
              <a:buNone/>
            </a:pPr>
            <a:r>
              <a:rPr lang="en" sz="3000" b="1">
                <a:latin typeface="Amatic SC"/>
                <a:ea typeface="Amatic SC"/>
                <a:cs typeface="Amatic SC"/>
                <a:sym typeface="Amatic SC"/>
              </a:rPr>
              <a:t>sEPTEMBER 20, 1944 - US 82nd Airborne and British xxx corps capture bridge in Nijmegen  </a:t>
            </a:r>
          </a:p>
        </p:txBody>
      </p:sp>
      <p:sp>
        <p:nvSpPr>
          <p:cNvPr id="182" name="Shape 182"/>
          <p:cNvSpPr txBox="1"/>
          <p:nvPr/>
        </p:nvSpPr>
        <p:spPr>
          <a:xfrm>
            <a:off x="5493700" y="2730125"/>
            <a:ext cx="2762100" cy="1714500"/>
          </a:xfrm>
          <a:prstGeom prst="rect">
            <a:avLst/>
          </a:prstGeom>
          <a:noFill/>
          <a:ln w="38100" cap="flat" cmpd="sng">
            <a:solidFill>
              <a:srgbClr val="25155A"/>
            </a:solidFill>
            <a:prstDash val="solid"/>
            <a:round/>
            <a:headEnd type="none" w="med" len="med"/>
            <a:tailEnd type="none" w="med" len="med"/>
          </a:ln>
        </p:spPr>
        <p:txBody>
          <a:bodyPr lIns="91425" tIns="91425" rIns="91425" bIns="91425" anchor="t" anchorCtr="0">
            <a:noAutofit/>
          </a:bodyPr>
          <a:lstStyle/>
          <a:p>
            <a:pPr lvl="0" algn="ctr" rtl="0">
              <a:spcBef>
                <a:spcPts val="0"/>
              </a:spcBef>
              <a:buNone/>
            </a:pPr>
            <a:r>
              <a:rPr lang="en" sz="3000" b="1">
                <a:latin typeface="Amatic SC"/>
                <a:ea typeface="Amatic SC"/>
                <a:cs typeface="Amatic SC"/>
                <a:sym typeface="Amatic SC"/>
              </a:rPr>
              <a:t>sEPTEMBER 21, 1944 - British paratroopers are attacked at north end</a:t>
            </a:r>
          </a:p>
        </p:txBody>
      </p:sp>
      <p:sp>
        <p:nvSpPr>
          <p:cNvPr id="183" name="Shape 183"/>
          <p:cNvSpPr txBox="1"/>
          <p:nvPr/>
        </p:nvSpPr>
        <p:spPr>
          <a:xfrm>
            <a:off x="2464100" y="962100"/>
            <a:ext cx="4613100" cy="937500"/>
          </a:xfrm>
          <a:prstGeom prst="rect">
            <a:avLst/>
          </a:prstGeom>
          <a:noFill/>
          <a:ln>
            <a:noFill/>
          </a:ln>
        </p:spPr>
        <p:txBody>
          <a:bodyPr lIns="91425" tIns="91425" rIns="91425" bIns="91425" anchor="t" anchorCtr="0">
            <a:noAutofit/>
          </a:bodyPr>
          <a:lstStyle/>
          <a:p>
            <a:pPr lvl="0">
              <a:spcBef>
                <a:spcPts val="0"/>
              </a:spcBef>
              <a:buNone/>
            </a:pPr>
            <a:r>
              <a:rPr lang="en" sz="6000" b="1">
                <a:latin typeface="Amatic SC"/>
                <a:ea typeface="Amatic SC"/>
                <a:cs typeface="Amatic SC"/>
                <a:sym typeface="Amatic SC"/>
              </a:rPr>
              <a:t>Timeline of Events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183"/>
                                        </p:tgtEl>
                                      </p:cBhvr>
                                    </p:animEffect>
                                    <p:set>
                                      <p:cBhvr>
                                        <p:cTn id="7" dur="1" fill="hold">
                                          <p:stCondLst>
                                            <p:cond delay="500"/>
                                          </p:stCondLst>
                                        </p:cTn>
                                        <p:tgtEl>
                                          <p:spTgt spid="183"/>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79"/>
                                        </p:tgtEl>
                                        <p:attrNameLst>
                                          <p:attrName>style.visibility</p:attrName>
                                        </p:attrNameLst>
                                      </p:cBhvr>
                                      <p:to>
                                        <p:strVal val="visible"/>
                                      </p:to>
                                    </p:set>
                                    <p:animEffect transition="in" filter="fade">
                                      <p:cBhvr>
                                        <p:cTn id="12" dur="1000"/>
                                        <p:tgtEl>
                                          <p:spTgt spid="179"/>
                                        </p:tgtEl>
                                      </p:cBhvr>
                                    </p:animEffect>
                                  </p:childTnLst>
                                </p:cTn>
                              </p:par>
                              <p:par>
                                <p:cTn id="13" presetID="10" presetClass="entr" presetSubtype="0" fill="hold" nodeType="withEffect">
                                  <p:stCondLst>
                                    <p:cond delay="0"/>
                                  </p:stCondLst>
                                  <p:childTnLst>
                                    <p:set>
                                      <p:cBhvr>
                                        <p:cTn id="14" dur="1" fill="hold">
                                          <p:stCondLst>
                                            <p:cond delay="0"/>
                                          </p:stCondLst>
                                        </p:cTn>
                                        <p:tgtEl>
                                          <p:spTgt spid="177"/>
                                        </p:tgtEl>
                                        <p:attrNameLst>
                                          <p:attrName>style.visibility</p:attrName>
                                        </p:attrNameLst>
                                      </p:cBhvr>
                                      <p:to>
                                        <p:strVal val="visible"/>
                                      </p:to>
                                    </p:set>
                                    <p:animEffect transition="in" filter="fade">
                                      <p:cBhvr>
                                        <p:cTn id="15" dur="1000"/>
                                        <p:tgtEl>
                                          <p:spTgt spid="177"/>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180"/>
                                        </p:tgtEl>
                                        <p:attrNameLst>
                                          <p:attrName>style.visibility</p:attrName>
                                        </p:attrNameLst>
                                      </p:cBhvr>
                                      <p:to>
                                        <p:strVal val="visible"/>
                                      </p:to>
                                    </p:set>
                                    <p:animEffect transition="in" filter="fade">
                                      <p:cBhvr>
                                        <p:cTn id="20" dur="1000"/>
                                        <p:tgtEl>
                                          <p:spTgt spid="180"/>
                                        </p:tgtEl>
                                      </p:cBhvr>
                                    </p:animEffect>
                                  </p:childTnLst>
                                </p:cTn>
                              </p:par>
                              <p:par>
                                <p:cTn id="21" presetID="10" presetClass="entr" presetSubtype="0" fill="hold" nodeType="withEffect">
                                  <p:stCondLst>
                                    <p:cond delay="0"/>
                                  </p:stCondLst>
                                  <p:childTnLst>
                                    <p:set>
                                      <p:cBhvr>
                                        <p:cTn id="22" dur="1" fill="hold">
                                          <p:stCondLst>
                                            <p:cond delay="0"/>
                                          </p:stCondLst>
                                        </p:cTn>
                                        <p:tgtEl>
                                          <p:spTgt spid="176"/>
                                        </p:tgtEl>
                                        <p:attrNameLst>
                                          <p:attrName>style.visibility</p:attrName>
                                        </p:attrNameLst>
                                      </p:cBhvr>
                                      <p:to>
                                        <p:strVal val="visible"/>
                                      </p:to>
                                    </p:set>
                                    <p:animEffect transition="in" filter="fade">
                                      <p:cBhvr>
                                        <p:cTn id="23" dur="1000"/>
                                        <p:tgtEl>
                                          <p:spTgt spid="176"/>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181"/>
                                        </p:tgtEl>
                                        <p:attrNameLst>
                                          <p:attrName>style.visibility</p:attrName>
                                        </p:attrNameLst>
                                      </p:cBhvr>
                                      <p:to>
                                        <p:strVal val="visible"/>
                                      </p:to>
                                    </p:set>
                                    <p:animEffect transition="in" filter="fade">
                                      <p:cBhvr>
                                        <p:cTn id="28" dur="1000"/>
                                        <p:tgtEl>
                                          <p:spTgt spid="181"/>
                                        </p:tgtEl>
                                      </p:cBhvr>
                                    </p:animEffect>
                                  </p:childTnLst>
                                </p:cTn>
                              </p:par>
                              <p:par>
                                <p:cTn id="29" presetID="10" presetClass="entr" presetSubtype="0" fill="hold" nodeType="withEffect">
                                  <p:stCondLst>
                                    <p:cond delay="0"/>
                                  </p:stCondLst>
                                  <p:childTnLst>
                                    <p:set>
                                      <p:cBhvr>
                                        <p:cTn id="30" dur="1" fill="hold">
                                          <p:stCondLst>
                                            <p:cond delay="0"/>
                                          </p:stCondLst>
                                        </p:cTn>
                                        <p:tgtEl>
                                          <p:spTgt spid="175"/>
                                        </p:tgtEl>
                                        <p:attrNameLst>
                                          <p:attrName>style.visibility</p:attrName>
                                        </p:attrNameLst>
                                      </p:cBhvr>
                                      <p:to>
                                        <p:strVal val="visible"/>
                                      </p:to>
                                    </p:set>
                                    <p:animEffect transition="in" filter="fade">
                                      <p:cBhvr>
                                        <p:cTn id="31" dur="1000"/>
                                        <p:tgtEl>
                                          <p:spTgt spid="175"/>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nodeType="clickEffect">
                                  <p:stCondLst>
                                    <p:cond delay="0"/>
                                  </p:stCondLst>
                                  <p:childTnLst>
                                    <p:set>
                                      <p:cBhvr>
                                        <p:cTn id="35" dur="1" fill="hold">
                                          <p:stCondLst>
                                            <p:cond delay="0"/>
                                          </p:stCondLst>
                                        </p:cTn>
                                        <p:tgtEl>
                                          <p:spTgt spid="174"/>
                                        </p:tgtEl>
                                        <p:attrNameLst>
                                          <p:attrName>style.visibility</p:attrName>
                                        </p:attrNameLst>
                                      </p:cBhvr>
                                      <p:to>
                                        <p:strVal val="visible"/>
                                      </p:to>
                                    </p:set>
                                    <p:animEffect transition="in" filter="fade">
                                      <p:cBhvr>
                                        <p:cTn id="36" dur="1000"/>
                                        <p:tgtEl>
                                          <p:spTgt spid="174"/>
                                        </p:tgtEl>
                                      </p:cBhvr>
                                    </p:animEffect>
                                  </p:childTnLst>
                                </p:cTn>
                              </p:par>
                              <p:par>
                                <p:cTn id="37" presetID="10" presetClass="entr" presetSubtype="0" fill="hold" nodeType="withEffect">
                                  <p:stCondLst>
                                    <p:cond delay="0"/>
                                  </p:stCondLst>
                                  <p:childTnLst>
                                    <p:set>
                                      <p:cBhvr>
                                        <p:cTn id="38" dur="1" fill="hold">
                                          <p:stCondLst>
                                            <p:cond delay="0"/>
                                          </p:stCondLst>
                                        </p:cTn>
                                        <p:tgtEl>
                                          <p:spTgt spid="182"/>
                                        </p:tgtEl>
                                        <p:attrNameLst>
                                          <p:attrName>style.visibility</p:attrName>
                                        </p:attrNameLst>
                                      </p:cBhvr>
                                      <p:to>
                                        <p:strVal val="visible"/>
                                      </p:to>
                                    </p:set>
                                    <p:animEffect transition="in" filter="fade">
                                      <p:cBhvr>
                                        <p:cTn id="39" dur="1000"/>
                                        <p:tgtEl>
                                          <p:spTgt spid="1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87"/>
        <p:cNvGrpSpPr/>
        <p:nvPr/>
      </p:nvGrpSpPr>
      <p:grpSpPr>
        <a:xfrm>
          <a:off x="0" y="0"/>
          <a:ext cx="0" cy="0"/>
          <a:chOff x="0" y="0"/>
          <a:chExt cx="0" cy="0"/>
        </a:xfrm>
      </p:grpSpPr>
      <p:sp>
        <p:nvSpPr>
          <p:cNvPr id="188" name="Shape 188"/>
          <p:cNvSpPr/>
          <p:nvPr/>
        </p:nvSpPr>
        <p:spPr>
          <a:xfrm>
            <a:off x="6472250" y="2071725"/>
            <a:ext cx="166800" cy="333300"/>
          </a:xfrm>
          <a:prstGeom prst="rect">
            <a:avLst/>
          </a:prstGeom>
          <a:solidFill>
            <a:srgbClr val="A64D79"/>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189" name="Shape 189"/>
          <p:cNvSpPr/>
          <p:nvPr/>
        </p:nvSpPr>
        <p:spPr>
          <a:xfrm>
            <a:off x="4438675" y="2405100"/>
            <a:ext cx="166800" cy="333300"/>
          </a:xfrm>
          <a:prstGeom prst="rect">
            <a:avLst/>
          </a:prstGeom>
          <a:solidFill>
            <a:srgbClr val="A64D79"/>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190" name="Shape 190"/>
          <p:cNvSpPr/>
          <p:nvPr/>
        </p:nvSpPr>
        <p:spPr>
          <a:xfrm>
            <a:off x="1643075" y="2071725"/>
            <a:ext cx="166800" cy="333300"/>
          </a:xfrm>
          <a:prstGeom prst="rect">
            <a:avLst/>
          </a:prstGeom>
          <a:solidFill>
            <a:srgbClr val="A64D79"/>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191" name="Shape 191"/>
          <p:cNvSpPr/>
          <p:nvPr/>
        </p:nvSpPr>
        <p:spPr>
          <a:xfrm>
            <a:off x="0" y="2293850"/>
            <a:ext cx="9144000" cy="214200"/>
          </a:xfrm>
          <a:prstGeom prst="rect">
            <a:avLst/>
          </a:prstGeom>
          <a:solidFill>
            <a:schemeClr val="accent5"/>
          </a:solidFill>
          <a:ln>
            <a:noFill/>
          </a:ln>
        </p:spPr>
        <p:txBody>
          <a:bodyPr lIns="91425" tIns="91425" rIns="91425" bIns="91425" anchor="ctr" anchorCtr="0">
            <a:noAutofit/>
          </a:bodyPr>
          <a:lstStyle/>
          <a:p>
            <a:pPr lvl="0">
              <a:spcBef>
                <a:spcPts val="0"/>
              </a:spcBef>
              <a:buNone/>
            </a:pPr>
            <a:endParaRPr/>
          </a:p>
        </p:txBody>
      </p:sp>
      <p:sp>
        <p:nvSpPr>
          <p:cNvPr id="192" name="Shape 192"/>
          <p:cNvSpPr txBox="1"/>
          <p:nvPr/>
        </p:nvSpPr>
        <p:spPr>
          <a:xfrm>
            <a:off x="345425" y="166700"/>
            <a:ext cx="2762100" cy="1905000"/>
          </a:xfrm>
          <a:prstGeom prst="rect">
            <a:avLst/>
          </a:prstGeom>
          <a:noFill/>
          <a:ln w="38100" cap="flat" cmpd="sng">
            <a:solidFill>
              <a:srgbClr val="25155A"/>
            </a:solidFill>
            <a:prstDash val="solid"/>
            <a:round/>
            <a:headEnd type="none" w="med" len="med"/>
            <a:tailEnd type="none" w="med" len="med"/>
          </a:ln>
        </p:spPr>
        <p:txBody>
          <a:bodyPr lIns="91425" tIns="91425" rIns="91425" bIns="91425" anchor="t" anchorCtr="0">
            <a:noAutofit/>
          </a:bodyPr>
          <a:lstStyle/>
          <a:p>
            <a:pPr lvl="0" algn="ctr" rtl="0">
              <a:spcBef>
                <a:spcPts val="0"/>
              </a:spcBef>
              <a:buNone/>
            </a:pPr>
            <a:r>
              <a:rPr lang="en" sz="3000" b="1">
                <a:latin typeface="Amatic SC"/>
                <a:ea typeface="Amatic SC"/>
                <a:cs typeface="Amatic SC"/>
                <a:sym typeface="Amatic SC"/>
              </a:rPr>
              <a:t>sEPTEMBER 22, 1944 - British tANKS’ advancement is slowed by attacks</a:t>
            </a:r>
          </a:p>
        </p:txBody>
      </p:sp>
      <p:sp>
        <p:nvSpPr>
          <p:cNvPr id="193" name="Shape 193"/>
          <p:cNvSpPr txBox="1"/>
          <p:nvPr/>
        </p:nvSpPr>
        <p:spPr>
          <a:xfrm>
            <a:off x="3021950" y="2730175"/>
            <a:ext cx="2762100" cy="1714500"/>
          </a:xfrm>
          <a:prstGeom prst="rect">
            <a:avLst/>
          </a:prstGeom>
          <a:noFill/>
          <a:ln w="38100" cap="flat" cmpd="sng">
            <a:solidFill>
              <a:srgbClr val="25155A"/>
            </a:solidFill>
            <a:prstDash val="solid"/>
            <a:round/>
            <a:headEnd type="none" w="med" len="med"/>
            <a:tailEnd type="none" w="med" len="med"/>
          </a:ln>
        </p:spPr>
        <p:txBody>
          <a:bodyPr lIns="91425" tIns="91425" rIns="91425" bIns="91425" anchor="t" anchorCtr="0">
            <a:noAutofit/>
          </a:bodyPr>
          <a:lstStyle/>
          <a:p>
            <a:pPr lvl="0" algn="ctr" rtl="0">
              <a:spcBef>
                <a:spcPts val="0"/>
              </a:spcBef>
              <a:buNone/>
            </a:pPr>
            <a:r>
              <a:rPr lang="en" sz="3000" b="1">
                <a:latin typeface="Amatic SC"/>
                <a:ea typeface="Amatic SC"/>
                <a:cs typeface="Amatic SC"/>
                <a:sym typeface="Amatic SC"/>
              </a:rPr>
              <a:t>sEPTEMBER 23, 1944 - POLISH CROSSING AT ARNHEM FAILS</a:t>
            </a:r>
          </a:p>
        </p:txBody>
      </p:sp>
      <p:sp>
        <p:nvSpPr>
          <p:cNvPr id="194" name="Shape 194"/>
          <p:cNvSpPr txBox="1"/>
          <p:nvPr/>
        </p:nvSpPr>
        <p:spPr>
          <a:xfrm>
            <a:off x="5246025" y="357225"/>
            <a:ext cx="2762100" cy="1714500"/>
          </a:xfrm>
          <a:prstGeom prst="rect">
            <a:avLst/>
          </a:prstGeom>
          <a:noFill/>
          <a:ln w="38100" cap="flat" cmpd="sng">
            <a:solidFill>
              <a:srgbClr val="25155A"/>
            </a:solidFill>
            <a:prstDash val="solid"/>
            <a:round/>
            <a:headEnd type="none" w="med" len="med"/>
            <a:tailEnd type="none" w="med" len="med"/>
          </a:ln>
        </p:spPr>
        <p:txBody>
          <a:bodyPr lIns="91425" tIns="91425" rIns="91425" bIns="91425" anchor="t" anchorCtr="0">
            <a:noAutofit/>
          </a:bodyPr>
          <a:lstStyle/>
          <a:p>
            <a:pPr lvl="0" algn="ctr" rtl="0">
              <a:spcBef>
                <a:spcPts val="0"/>
              </a:spcBef>
              <a:buNone/>
            </a:pPr>
            <a:r>
              <a:rPr lang="en" sz="3000" b="1">
                <a:latin typeface="Amatic SC"/>
                <a:ea typeface="Amatic SC"/>
                <a:cs typeface="Amatic SC"/>
                <a:sym typeface="Amatic SC"/>
              </a:rPr>
              <a:t>sEPTEMBER 25, 1944 - surviving british troops evacuate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92"/>
                                        </p:tgtEl>
                                        <p:attrNameLst>
                                          <p:attrName>style.visibility</p:attrName>
                                        </p:attrNameLst>
                                      </p:cBhvr>
                                      <p:to>
                                        <p:strVal val="visible"/>
                                      </p:to>
                                    </p:set>
                                    <p:animEffect transition="in" filter="fade">
                                      <p:cBhvr>
                                        <p:cTn id="7" dur="1000"/>
                                        <p:tgtEl>
                                          <p:spTgt spid="192"/>
                                        </p:tgtEl>
                                      </p:cBhvr>
                                    </p:animEffect>
                                  </p:childTnLst>
                                </p:cTn>
                              </p:par>
                              <p:par>
                                <p:cTn id="8" presetID="10" presetClass="entr" presetSubtype="0" fill="hold" nodeType="withEffect">
                                  <p:stCondLst>
                                    <p:cond delay="0"/>
                                  </p:stCondLst>
                                  <p:childTnLst>
                                    <p:set>
                                      <p:cBhvr>
                                        <p:cTn id="9" dur="1" fill="hold">
                                          <p:stCondLst>
                                            <p:cond delay="0"/>
                                          </p:stCondLst>
                                        </p:cTn>
                                        <p:tgtEl>
                                          <p:spTgt spid="190"/>
                                        </p:tgtEl>
                                        <p:attrNameLst>
                                          <p:attrName>style.visibility</p:attrName>
                                        </p:attrNameLst>
                                      </p:cBhvr>
                                      <p:to>
                                        <p:strVal val="visible"/>
                                      </p:to>
                                    </p:set>
                                    <p:animEffect transition="in" filter="fade">
                                      <p:cBhvr>
                                        <p:cTn id="10" dur="1000"/>
                                        <p:tgtEl>
                                          <p:spTgt spid="190"/>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193"/>
                                        </p:tgtEl>
                                        <p:attrNameLst>
                                          <p:attrName>style.visibility</p:attrName>
                                        </p:attrNameLst>
                                      </p:cBhvr>
                                      <p:to>
                                        <p:strVal val="visible"/>
                                      </p:to>
                                    </p:set>
                                    <p:animEffect transition="in" filter="fade">
                                      <p:cBhvr>
                                        <p:cTn id="15" dur="1000"/>
                                        <p:tgtEl>
                                          <p:spTgt spid="193"/>
                                        </p:tgtEl>
                                      </p:cBhvr>
                                    </p:animEffect>
                                  </p:childTnLst>
                                </p:cTn>
                              </p:par>
                              <p:par>
                                <p:cTn id="16" presetID="10" presetClass="entr" presetSubtype="0" fill="hold" nodeType="withEffect">
                                  <p:stCondLst>
                                    <p:cond delay="0"/>
                                  </p:stCondLst>
                                  <p:childTnLst>
                                    <p:set>
                                      <p:cBhvr>
                                        <p:cTn id="17" dur="1" fill="hold">
                                          <p:stCondLst>
                                            <p:cond delay="0"/>
                                          </p:stCondLst>
                                        </p:cTn>
                                        <p:tgtEl>
                                          <p:spTgt spid="189"/>
                                        </p:tgtEl>
                                        <p:attrNameLst>
                                          <p:attrName>style.visibility</p:attrName>
                                        </p:attrNameLst>
                                      </p:cBhvr>
                                      <p:to>
                                        <p:strVal val="visible"/>
                                      </p:to>
                                    </p:set>
                                    <p:animEffect transition="in" filter="fade">
                                      <p:cBhvr>
                                        <p:cTn id="18" dur="1000"/>
                                        <p:tgtEl>
                                          <p:spTgt spid="189"/>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194"/>
                                        </p:tgtEl>
                                        <p:attrNameLst>
                                          <p:attrName>style.visibility</p:attrName>
                                        </p:attrNameLst>
                                      </p:cBhvr>
                                      <p:to>
                                        <p:strVal val="visible"/>
                                      </p:to>
                                    </p:set>
                                    <p:animEffect transition="in" filter="fade">
                                      <p:cBhvr>
                                        <p:cTn id="23" dur="1000"/>
                                        <p:tgtEl>
                                          <p:spTgt spid="194"/>
                                        </p:tgtEl>
                                      </p:cBhvr>
                                    </p:animEffect>
                                  </p:childTnLst>
                                </p:cTn>
                              </p:par>
                              <p:par>
                                <p:cTn id="24" presetID="10" presetClass="entr" presetSubtype="0" fill="hold" nodeType="withEffect">
                                  <p:stCondLst>
                                    <p:cond delay="0"/>
                                  </p:stCondLst>
                                  <p:childTnLst>
                                    <p:set>
                                      <p:cBhvr>
                                        <p:cTn id="25" dur="1" fill="hold">
                                          <p:stCondLst>
                                            <p:cond delay="0"/>
                                          </p:stCondLst>
                                        </p:cTn>
                                        <p:tgtEl>
                                          <p:spTgt spid="188"/>
                                        </p:tgtEl>
                                        <p:attrNameLst>
                                          <p:attrName>style.visibility</p:attrName>
                                        </p:attrNameLst>
                                      </p:cBhvr>
                                      <p:to>
                                        <p:strVal val="visible"/>
                                      </p:to>
                                    </p:set>
                                    <p:animEffect transition="in" filter="fade">
                                      <p:cBhvr>
                                        <p:cTn id="26" dur="1000"/>
                                        <p:tgtEl>
                                          <p:spTgt spid="18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98"/>
        <p:cNvGrpSpPr/>
        <p:nvPr/>
      </p:nvGrpSpPr>
      <p:grpSpPr>
        <a:xfrm>
          <a:off x="0" y="0"/>
          <a:ext cx="0" cy="0"/>
          <a:chOff x="0" y="0"/>
          <a:chExt cx="0" cy="0"/>
        </a:xfrm>
      </p:grpSpPr>
      <p:sp>
        <p:nvSpPr>
          <p:cNvPr id="199" name="Shape 199"/>
          <p:cNvSpPr txBox="1">
            <a:spLocks noGrp="1"/>
          </p:cNvSpPr>
          <p:nvPr>
            <p:ph type="title"/>
          </p:nvPr>
        </p:nvSpPr>
        <p:spPr>
          <a:xfrm>
            <a:off x="311700" y="124300"/>
            <a:ext cx="8520600" cy="572700"/>
          </a:xfrm>
          <a:prstGeom prst="rect">
            <a:avLst/>
          </a:prstGeom>
        </p:spPr>
        <p:txBody>
          <a:bodyPr lIns="91425" tIns="91425" rIns="91425" bIns="91425" anchor="t" anchorCtr="0">
            <a:noAutofit/>
          </a:bodyPr>
          <a:lstStyle/>
          <a:p>
            <a:pPr lvl="0" algn="ctr" rtl="0">
              <a:spcBef>
                <a:spcPts val="0"/>
              </a:spcBef>
              <a:buClr>
                <a:schemeClr val="dk1"/>
              </a:buClr>
              <a:buSzPct val="25000"/>
              <a:buFont typeface="Arial"/>
              <a:buNone/>
            </a:pPr>
            <a:r>
              <a:rPr lang="en" sz="6000" b="1">
                <a:solidFill>
                  <a:srgbClr val="1C4587"/>
                </a:solidFill>
                <a:latin typeface="Amatic SC"/>
                <a:ea typeface="Amatic SC"/>
                <a:cs typeface="Amatic SC"/>
                <a:sym typeface="Amatic SC"/>
              </a:rPr>
              <a:t>Goals and leaders</a:t>
            </a:r>
          </a:p>
          <a:p>
            <a:pPr lvl="0">
              <a:spcBef>
                <a:spcPts val="0"/>
              </a:spcBef>
              <a:buNone/>
            </a:pPr>
            <a:endParaRPr/>
          </a:p>
        </p:txBody>
      </p:sp>
      <p:pic>
        <p:nvPicPr>
          <p:cNvPr id="200" name="Shape 200"/>
          <p:cNvPicPr preferRelativeResize="0"/>
          <p:nvPr/>
        </p:nvPicPr>
        <p:blipFill rotWithShape="1">
          <a:blip r:embed="rId3">
            <a:alphaModFix/>
          </a:blip>
          <a:srcRect l="18947" t="62283" r="24793" b="28153"/>
          <a:stretch/>
        </p:blipFill>
        <p:spPr>
          <a:xfrm>
            <a:off x="0" y="4039925"/>
            <a:ext cx="9144000" cy="1229701"/>
          </a:xfrm>
          <a:prstGeom prst="rect">
            <a:avLst/>
          </a:prstGeom>
          <a:noFill/>
          <a:ln>
            <a:noFill/>
          </a:ln>
        </p:spPr>
      </p:pic>
      <p:sp>
        <p:nvSpPr>
          <p:cNvPr id="201" name="Shape 201"/>
          <p:cNvSpPr txBox="1">
            <a:spLocks noGrp="1"/>
          </p:cNvSpPr>
          <p:nvPr>
            <p:ph type="body" idx="1"/>
          </p:nvPr>
        </p:nvSpPr>
        <p:spPr>
          <a:xfrm>
            <a:off x="311700" y="1152475"/>
            <a:ext cx="4290900" cy="3416400"/>
          </a:xfrm>
          <a:prstGeom prst="rect">
            <a:avLst/>
          </a:prstGeom>
        </p:spPr>
        <p:txBody>
          <a:bodyPr lIns="91425" tIns="91425" rIns="91425" bIns="91425" anchor="t" anchorCtr="0">
            <a:noAutofit/>
          </a:bodyPr>
          <a:lstStyle/>
          <a:p>
            <a:pPr lvl="0" algn="ctr" rtl="0">
              <a:lnSpc>
                <a:spcPct val="100000"/>
              </a:lnSpc>
              <a:spcBef>
                <a:spcPts val="0"/>
              </a:spcBef>
              <a:spcAft>
                <a:spcPts val="0"/>
              </a:spcAft>
              <a:buNone/>
            </a:pPr>
            <a:r>
              <a:rPr lang="en" sz="3000" b="1" u="sng">
                <a:solidFill>
                  <a:srgbClr val="000000"/>
                </a:solidFill>
                <a:latin typeface="Amatic SC"/>
                <a:ea typeface="Amatic SC"/>
                <a:cs typeface="Amatic SC"/>
                <a:sym typeface="Amatic SC"/>
              </a:rPr>
              <a:t>Allies </a:t>
            </a:r>
          </a:p>
          <a:p>
            <a:pPr marL="457200" lvl="0" indent="-419100" algn="l" rtl="0">
              <a:lnSpc>
                <a:spcPct val="100000"/>
              </a:lnSpc>
              <a:spcBef>
                <a:spcPts val="0"/>
              </a:spcBef>
              <a:spcAft>
                <a:spcPts val="0"/>
              </a:spcAft>
              <a:buClr>
                <a:srgbClr val="000000"/>
              </a:buClr>
              <a:buSzPct val="100000"/>
              <a:buFont typeface="Amatic SC"/>
            </a:pPr>
            <a:r>
              <a:rPr lang="en" sz="3000" b="1">
                <a:solidFill>
                  <a:srgbClr val="000000"/>
                </a:solidFill>
                <a:latin typeface="Amatic SC"/>
                <a:ea typeface="Amatic SC"/>
                <a:cs typeface="Amatic SC"/>
                <a:sym typeface="Amatic SC"/>
              </a:rPr>
              <a:t>Gain entrance into the Ruhr</a:t>
            </a:r>
          </a:p>
          <a:p>
            <a:pPr marL="457200" lvl="0" indent="-419100" algn="l" rtl="0">
              <a:lnSpc>
                <a:spcPct val="100000"/>
              </a:lnSpc>
              <a:spcBef>
                <a:spcPts val="0"/>
              </a:spcBef>
              <a:spcAft>
                <a:spcPts val="0"/>
              </a:spcAft>
              <a:buClr>
                <a:srgbClr val="000000"/>
              </a:buClr>
              <a:buSzPct val="100000"/>
              <a:buFont typeface="Amatic SC"/>
            </a:pPr>
            <a:r>
              <a:rPr lang="en" sz="3000" b="1">
                <a:solidFill>
                  <a:srgbClr val="000000"/>
                </a:solidFill>
                <a:latin typeface="Amatic SC"/>
                <a:ea typeface="Amatic SC"/>
                <a:cs typeface="Amatic SC"/>
                <a:sym typeface="Amatic SC"/>
              </a:rPr>
              <a:t>Airborne forces were tasked to create a “corridor” to allow the ground troops to pass </a:t>
            </a:r>
          </a:p>
        </p:txBody>
      </p:sp>
      <p:cxnSp>
        <p:nvCxnSpPr>
          <p:cNvPr id="202" name="Shape 202"/>
          <p:cNvCxnSpPr/>
          <p:nvPr/>
        </p:nvCxnSpPr>
        <p:spPr>
          <a:xfrm>
            <a:off x="4746925" y="1370000"/>
            <a:ext cx="0" cy="2788200"/>
          </a:xfrm>
          <a:prstGeom prst="straightConnector1">
            <a:avLst/>
          </a:prstGeom>
          <a:noFill/>
          <a:ln w="38100" cap="flat" cmpd="sng">
            <a:solidFill>
              <a:schemeClr val="accent5"/>
            </a:solidFill>
            <a:prstDash val="solid"/>
            <a:round/>
            <a:headEnd type="none" w="lg" len="lg"/>
            <a:tailEnd type="none" w="lg" len="lg"/>
          </a:ln>
        </p:spPr>
      </p:cxnSp>
      <p:sp>
        <p:nvSpPr>
          <p:cNvPr id="203" name="Shape 203"/>
          <p:cNvSpPr txBox="1">
            <a:spLocks noGrp="1"/>
          </p:cNvSpPr>
          <p:nvPr>
            <p:ph type="body" idx="1"/>
          </p:nvPr>
        </p:nvSpPr>
        <p:spPr>
          <a:xfrm>
            <a:off x="4976825" y="1233450"/>
            <a:ext cx="3969300" cy="3416400"/>
          </a:xfrm>
          <a:prstGeom prst="rect">
            <a:avLst/>
          </a:prstGeom>
        </p:spPr>
        <p:txBody>
          <a:bodyPr lIns="91425" tIns="91425" rIns="91425" bIns="91425" anchor="t" anchorCtr="0">
            <a:noAutofit/>
          </a:bodyPr>
          <a:lstStyle/>
          <a:p>
            <a:pPr lvl="0" algn="ctr" rtl="0">
              <a:lnSpc>
                <a:spcPct val="100000"/>
              </a:lnSpc>
              <a:spcBef>
                <a:spcPts val="0"/>
              </a:spcBef>
              <a:spcAft>
                <a:spcPts val="0"/>
              </a:spcAft>
              <a:buNone/>
            </a:pPr>
            <a:r>
              <a:rPr lang="en" sz="3600" b="1" u="sng">
                <a:solidFill>
                  <a:srgbClr val="000000"/>
                </a:solidFill>
                <a:latin typeface="Amatic SC"/>
                <a:ea typeface="Amatic SC"/>
                <a:cs typeface="Amatic SC"/>
                <a:sym typeface="Amatic SC"/>
              </a:rPr>
              <a:t>Axis</a:t>
            </a:r>
          </a:p>
          <a:p>
            <a:pPr marL="457200" lvl="0" indent="-419100" algn="l" rtl="0">
              <a:lnSpc>
                <a:spcPct val="100000"/>
              </a:lnSpc>
              <a:spcBef>
                <a:spcPts val="0"/>
              </a:spcBef>
              <a:spcAft>
                <a:spcPts val="0"/>
              </a:spcAft>
              <a:buClr>
                <a:srgbClr val="000000"/>
              </a:buClr>
              <a:buSzPct val="100000"/>
              <a:buFont typeface="Amatic SC"/>
            </a:pPr>
            <a:r>
              <a:rPr lang="en" sz="3000" b="1">
                <a:solidFill>
                  <a:srgbClr val="000000"/>
                </a:solidFill>
                <a:latin typeface="Amatic SC"/>
                <a:ea typeface="Amatic SC"/>
                <a:cs typeface="Amatic SC"/>
                <a:sym typeface="Amatic SC"/>
              </a:rPr>
              <a:t>Led by General kurt student of the first parachute army</a:t>
            </a:r>
          </a:p>
          <a:p>
            <a:pPr marL="457200" lvl="0" indent="-419100" algn="l" rtl="0">
              <a:lnSpc>
                <a:spcPct val="100000"/>
              </a:lnSpc>
              <a:spcBef>
                <a:spcPts val="0"/>
              </a:spcBef>
              <a:spcAft>
                <a:spcPts val="0"/>
              </a:spcAft>
              <a:buClr>
                <a:srgbClr val="000000"/>
              </a:buClr>
              <a:buSzPct val="100000"/>
              <a:buFont typeface="Amatic SC"/>
            </a:pPr>
            <a:r>
              <a:rPr lang="en" sz="3000" b="1">
                <a:solidFill>
                  <a:srgbClr val="000000"/>
                </a:solidFill>
                <a:latin typeface="Amatic SC"/>
                <a:ea typeface="Amatic SC"/>
                <a:cs typeface="Amatic SC"/>
                <a:sym typeface="Amatic SC"/>
              </a:rPr>
              <a:t>Repel allied attack</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01"/>
                                        </p:tgtEl>
                                        <p:attrNameLst>
                                          <p:attrName>style.visibility</p:attrName>
                                        </p:attrNameLst>
                                      </p:cBhvr>
                                      <p:to>
                                        <p:strVal val="visible"/>
                                      </p:to>
                                    </p:set>
                                    <p:animEffect transition="in" filter="fade">
                                      <p:cBhvr>
                                        <p:cTn id="7" dur="1000"/>
                                        <p:tgtEl>
                                          <p:spTgt spid="20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03"/>
                                        </p:tgtEl>
                                        <p:attrNameLst>
                                          <p:attrName>style.visibility</p:attrName>
                                        </p:attrNameLst>
                                      </p:cBhvr>
                                      <p:to>
                                        <p:strVal val="visible"/>
                                      </p:to>
                                    </p:set>
                                    <p:animEffect transition="in" filter="fade">
                                      <p:cBhvr>
                                        <p:cTn id="12" dur="1000"/>
                                        <p:tgtEl>
                                          <p:spTgt spid="20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simple-light-2">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geometric">
  <a:themeElements>
    <a:clrScheme name="Geometric">
      <a:dk1>
        <a:srgbClr val="2A3990"/>
      </a:dk1>
      <a:lt1>
        <a:srgbClr val="FFFFFF"/>
      </a:lt1>
      <a:dk2>
        <a:srgbClr val="434343"/>
      </a:dk2>
      <a:lt2>
        <a:srgbClr val="999999"/>
      </a:lt2>
      <a:accent1>
        <a:srgbClr val="212D74"/>
      </a:accent1>
      <a:accent2>
        <a:srgbClr val="3949AB"/>
      </a:accent2>
      <a:accent3>
        <a:srgbClr val="9C254D"/>
      </a:accent3>
      <a:accent4>
        <a:srgbClr val="D23369"/>
      </a:accent4>
      <a:accent5>
        <a:srgbClr val="F06292"/>
      </a:accent5>
      <a:accent6>
        <a:srgbClr val="7890CD"/>
      </a:accent6>
      <a:hlink>
        <a:srgbClr val="F06292"/>
      </a:hlink>
      <a:folHlink>
        <a:srgbClr val="F0629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1531</Words>
  <Application>Microsoft Office PowerPoint</Application>
  <PresentationFormat>On-screen Show (16:9)</PresentationFormat>
  <Paragraphs>161</Paragraphs>
  <Slides>30</Slides>
  <Notes>30</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30</vt:i4>
      </vt:variant>
    </vt:vector>
  </HeadingPairs>
  <TitlesOfParts>
    <vt:vector size="36" baseType="lpstr">
      <vt:lpstr>Times New Roman</vt:lpstr>
      <vt:lpstr>Arial</vt:lpstr>
      <vt:lpstr>Amatic SC</vt:lpstr>
      <vt:lpstr>Roboto</vt:lpstr>
      <vt:lpstr>simple-light-2</vt:lpstr>
      <vt:lpstr>geometric</vt:lpstr>
      <vt:lpstr>PowerPoint Presentation</vt:lpstr>
      <vt:lpstr>Thesis</vt:lpstr>
      <vt:lpstr>Why is it called market garden?</vt:lpstr>
      <vt:lpstr>PowerPoint Presentation</vt:lpstr>
      <vt:lpstr>PowerPoint Presentation</vt:lpstr>
      <vt:lpstr>PowerPoint Presentation</vt:lpstr>
      <vt:lpstr>PowerPoint Presentation</vt:lpstr>
      <vt:lpstr>PowerPoint Presentation</vt:lpstr>
      <vt:lpstr>Goals and leaders </vt:lpstr>
      <vt:lpstr>Military Strategy</vt:lpstr>
      <vt:lpstr>Military Strategy (cont..)</vt:lpstr>
      <vt:lpstr>Military Strategy (Cont..X2)</vt:lpstr>
      <vt:lpstr>**Maps Provided By An Animated BBC Map**</vt:lpstr>
      <vt:lpstr>Overall Plan</vt:lpstr>
      <vt:lpstr>First Lift (Sept 17-18)</vt:lpstr>
      <vt:lpstr>                            Attempt To CApture The BRidges (Sept 17)</vt:lpstr>
      <vt:lpstr>Battle for the Road Bridge (Sept. 18th)</vt:lpstr>
      <vt:lpstr>More Attempts to Reach the Bridge (Sept. 19)</vt:lpstr>
      <vt:lpstr>Defending Oosterbeek (Sept. 20)</vt:lpstr>
      <vt:lpstr>The Situation Worsens (Sept. 22 -24)</vt:lpstr>
      <vt:lpstr>PowerPoint Presentation</vt:lpstr>
      <vt:lpstr>Effects of Operation Market Garden</vt:lpstr>
      <vt:lpstr>Effects of Operation Market GArden (Cont..)</vt:lpstr>
      <vt:lpstr>Effects of Operation Market Garden (Cont..X2)</vt:lpstr>
      <vt:lpstr>Operation Market garden in action</vt:lpstr>
      <vt:lpstr>Works Cited</vt:lpstr>
      <vt:lpstr>Works Cited (cont..)</vt:lpstr>
      <vt:lpstr>Works Cited (cont..X2)</vt:lpstr>
      <vt:lpstr>Works Cited (cont..X3)</vt:lpstr>
      <vt:lpstr>The End</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Myers, Zachary    SHS - Staff</dc:creator>
  <cp:lastModifiedBy>Myers, Zachary    SHS - Staff</cp:lastModifiedBy>
  <cp:revision>1</cp:revision>
  <dcterms:modified xsi:type="dcterms:W3CDTF">2017-05-04T21:44:49Z</dcterms:modified>
</cp:coreProperties>
</file>