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7-09-27T16:27:06.54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13910 2778 0,'0'0'63,"-79"0"-63,59 0 15,-19 0-15,-1 0 16,-119 0-16,20 20 16,-39-20-16,-80 0 15,-40 0-15,60 0 16,39 0-16,-98 0 15,138 0-15,-99 0 16,119 0-16,40 0 16,0 0-16,39 0 15,-19 0-15,-40 0 16,59 0-1,40 0-15,-19 0 16,-21 0-16,1 0 16,39 0-16,-40 20 15,40-20-15,-39 0 16,-1 0-16,41 0 15,-21 0-15,-20 0 16,21 0-16,-80 0 16,-20 0-16,59 0 15,-98 0-15,-41 0 16,61 0-16,118 0 15,-20 0-15,-19 0 16,59 0-16,-19 0 16,-1 0-16,0 0 15,-19 0-15,39 0 16,-20 0-16,-19 0 15,19 0-15,0 0 16,-79 0-16,79 0 16,-138 0-16,-40 0 15,-21 0-15,41 0 16,-80 0-16,179 0 15,-80 0-15,-39 0 16,139 0 0,-120 0-16,179 0 15,-19 0-15,-1 0 16,-19 0-16,59 0 15,-40 0-15,20 0 16,0 0-16,-20 19 16,21-19-16,-21 0 15,20 0-15,-20 0 16,21 0-16,-1 0 15,-20 0-15,0 0 16,1 0-16,19 0 16,-139 0-16,60 0 15,-199 0-15,139 0 16,-118 0-16,58 0 15,-19 0-15,40 0 16,-80 0-16,99 0 16,140 0-16,-80 0 15,19 0-15,1 20 16,40-20-16,-1 0 15,20 0-15,-138 0 16,79 0 0,-80 0-16,40 0 15,99 0-15,1 0 16,-1 0-16,-39 0 15,39 0-15,40 20 16,-40-20-16,20 0 16,1 0-16,19 0 15,-20 0-15,0 0 16,0 0-16,0 0 15,0 0-15,1 20 16,19-20-16,-40 0 16,40 0-16,-20 20 15,0-20-15,0 0 16,20 0-16,-20 39 15,1-39-15,-1 20 16,0 0-16,0 0 16,20-20-16,-20 20 15,0 0-15,1 0 16,-21-1-16,40-19 15,-40 40-15,40-40 16,-40 20 0,21 0-16,19-20 15,-20 0-15,-20 20 16,40-20-16,-20 0 15,20 19-15,-20 1 16,20-20-16,-19 0 31,-1 20-31,20-20 16,0 20-16,-20 0 15,0-20-15,0 20 16,0-20-16,1 20 16,19-1-16,-20-19 15,0 20-15,0 0 16,20 0-16,-40 0 15,40 0-15,-20-1 16,20 1-16,-19 20 16,19 0-16,-20-21 15,0 21-15,20 0 16,0-20-16,0 19 15,0 21-15,0-40 16,0 19 0,0 1-16,0 20 15,0 19-15,0 40 16,0 20-16,0-119 15,0 79-15,0-39 16,0 19-16,0 40 16,0 20-16,0-60 15,0 40-15,0-59 16,0-20-16,0-1 15,0 21-15,0-21 16,0 1-16,0 20 16,0-60-16,0 39 15,0 1-15,0-20 16,0 79-16,40-19 15,-21-1-15,-19-59 16,20 59-16,0-79 16,0 40-16,-20 0 15,40-40-15,-20 39 16,-1-19-16,1 20 15,20-40-15,-40 20 16,20-20 0,0 19-16,-1-19 15,21 0-15,-40 0 16,20 0-16,0 0 15,0 0-15,19 0 16,-19 20-16,99-20 16,-20 0-16,-59 20 15,79-20-15,-79 0 16,0 0-16,19 0 15,-19 0-15,0 0 16,19 0-16,-19 0 16,-20 0-16,39 0 15,-19 0-15,-1 0 16,160 0-16,-159 0 15,59 20-15,119-20 16,-39 20-16,79-20 16,-40 0-16,20 0 15,-40 0-15,100 0 16,-139 0-16,99 0 15,-40 0-15,-39 0 16,138 0 0,-19 0-16,-60 0 15,-40 0-15,100 0 16,-139 0-16,19 0 15,-39 0-15,40 20 16,-80-20-16,40 19 16,-60-19-16,-19 0 15,119 20-15,-140-20 16,120 0-16,-20 20 15,-60-20-15,40 0 16,100 0-16,-61 0 16,120 20-16,-60-20 15,21 0-15,-61 0 16,41 40-16,38-40 15,-78 0-15,119 20 16,-219-20-16,338 0 16,-120 0-16,140 0 15,-159 0-15,99 0 16,-139 0-16,20 0 15,198 0-15,-217 0 16,38 0 0,-58 0-16,78 0 15,-118 0-15,198 0 16,-218 0-16,99 0 15,-40 0-15,80 0 16,-100 0-16,100 0 16,-140 0-16,21 0 15,119 0-15,-60 0 16,40 0-16,-60 0 15,-59 0-15,118 0 16,-58 0-16,19 0 16,-60 0-16,-39 0 15,-59 0-15,118 0 16,-59 0-16,-60 0 15,40 0-15,-99 0 16,139 0-16,-139 0 16,39 0-16,21 0 15,39 0-15,-60-20 16,21 20-16,-41 0 15,81 0-15,-61-20 16,-19 20 0,79 0-16,-80 0 15,81-20-15,-101 20 16,21-40-16,-20 40 15,39-20-15,-39 1 16,20-1-16,0 20 16,-20-20-16,19 0 15,100 0-15,-99 0 16,59 20-16,119-19 15,-158-1-15,39-20 16,40 40-16,-60-20 16,-39 0-16,-20 20 15,-20-19-15,20 19 16,-20 0-16,20-20 15,-1 0 1,1 20-16,20-40 16,-20 20-16,0 0 15,19 1-15,-19-21 16,-20 0-16,40-79 15,-20 20-15,-20 0 16,20 19 0,-1 1-16,-19 39 15,0-158-15,0 158 16,0-198-16,0 99 15,0 60-15,0 39 16,0-79-16,0 79 16,0 1-16,0 19 15,0-20-15,0 0 16,0-19-16,-19 19 15,19 20-15,0-39 16,-20 39-16,0 0 16,20-20-16,-40 40 15,40-39-15,-20 19 16,0-20-16,1 20 15,-21-19-15,20-1 16,-20 20-16,21-20 16,-21 21-16,0-21 15,20 40-15,-19-40 16,-21 1-16,20 39 15,1-40-15,-100 20 16,99 20 0,0-20-16,1 20 15,-1 0-15,40 0 16,-59 0-16,39 0 15,0 0-15,0 0 16,-20 0-16,1 0 16,19 0-16,0-20 15,-20 20-15,-19-19 16,39 19-16,-20 0 15,1-20-15,19 20 16,0 0-16,-20-20 16,0 20-16,1-20 15,19 0-15,20 20 16,-40-20-16,40 20 15,-20-20-15,1 20 16,19 0-16,-20 0 16,20 0-1,0 0-15,0-19 156,0 19-140,0 0-16,0 0 15,0 0-15,20-20 16,-1 20-16,-19 0 16,40-20-16,-40 20 15,20-40-15,0 20 16,0 1-1,-20 19-15,0-20 16,19 20-16,-19-20 16,0 0-1,0 0-15,0 20 16,0-20-16,0 0 15,-19 1-15,-41-1 16,1 0 0,39 0-16,-99 0 15,19 20-15,61 0 16,-21-20-16,-19 1 15,19 19-15,-118 0 16,138 0-16,-19 0 16,-61 0-16,81 0 15,-1 0-15,-19-20 16,-41 20-16,61 0 15,19 0-15,-20 0 16,-79 0-16,99 0 16,-59 0-16,39 0 15,-19 0-15,19 0 16,-20 0-16,-59 0 15,80 0-15,-1 0 16,-20 0-16,-19 0 16,20 0-16,-1 0 15,-79 0-15,20 0 16,-79 0-16,19 0 15,-79 0-15,40 0 16,-20-20 0,-40 20-16,-20 0 15,139 0-15,-118 0 16,78 0-16,21 0 15,-1 0-15,119 0 16,-19 0-16,-40 0 16,59 0-16,-19 0 15,59 0-15,-39 0 16,19 0-16,0 0 15,20 0-15,-19 0 16,-1 0-16,20 0 16,0 0-16,1 0 15,19 0-15,-20 0 16,0 0-16,-20 0 15,40 0-15,-20 0 16,-19 0-16,-1 0 16,0 0-16,20 0 15,-19 0-15,-1-20 16,20 20-16,0 0 15,-19 0-15,19 0 16,0 0 0,-20 0-16,20 0 15,-19 0-15,19 0 16,-179 0-16,160 0 15,-140 0-15,40 0 16,-19 0 0,-100-20-16,39 20 0,-39 0 15,80 0-15,-120 0 16,139 0-16,-118 0 15,138 0-15,-20 0 16,119 0-16,-19 0 16,19 0-16,0 0 15,1 0-15,-1 0 16,20 0-16,-20 0 15,21 0-15,19 0 16,-40 0-16,40 0 16,-40 0-16,20 0 15,0 0-15,1 0 16,-61 0-16,41 0 15,19 0-15,-179 0 16,41 0 0,118 0-16,-79 0 15,20 0-15,-1 0 16,-39 0-16,60 0 15,20 0-15,-61 0 16,81 0-16,-60 0 16,59 0-16,-39 20 15,39-20-15,-79 0 16,79 0-16,-19 0 15,59 0-15,-20 0 16,-40 0-16,40 0 16,0 0-16,1 0 15,-81 0 1,61 0-16,-21 0 0,40 0 15,-59 0-15,-40 0 16,0 0-16,-139 0 16,79 0-16,-118 0 15,138 0-15,-119 0 16,60 0-16,59 0 15,-39 0 1,-80 0-16,99 0 16,-79 0-16,119 0 15,60 0-15,-199 0 16,60 0-16,138 20 15,-118 0-15,59 0 16,60-20-16,-40 19 16,59 1-16,-19-20 15,39 0-15,-79 0 16,79 0-16,1 0 15,-21 0-15,1 0 16,59 0-16,-20 0 16,-40 0-16,40 20 15,1-20-15,-21 0 16,0 0-16,20 0 15,-19 0-15,-1 0 16,-159 0-16,160 0 16,-1 0-16,-99 0 15,60 0-15,39 0 16,-19 0-16,19 0 15,-79 0 1,59 20-16,41 0 16,-1-20-16,-20 0 15,20 0-15,0 0 16,-19 0-16,19 0 15,0 0-15,-20 0 16,20 0-16,-19 0 16,19 0-16,-20 0 15,20 0-15,0 0 16,1 0-16,-1 0 15,0 0-15,20 0 16,-40 0-16,20 0 16,1 0-16,-21 0 15,-20 0-15,-19 0 16,59 0-16,-39 0 15,19 0-15,0 0 16,20 0-16,1 0 16,-1 0-16,0 0 15,0 0-15,0 0 16,20 0-16,-20 0 15,0 0 1,-39 0-16,19 0 16,-59 0-16,79 0 15,0 0-15,-39 0 16,-1 0-16,40 0 15,-19 0-15,-21 0 16,21 0-16,-1 20 16,20-20-16,0 0 15,-39 0-15,-1 19 16,-19-19-16,59 0 15,-40 20-15,21-20 16,-1 0-16,20 20 16,-20 0-16,1 0 15,19-20-15,-20 0 16,20 20-16,-39 19 15,-1-39-15,-39 20 16,79 0-16,-39 0 16,39-20-16,-40 20 15,21-20-15,39 39 16,-40-39-16,40 0 15,0 20 1,-20-20-16,20 0 16,-20 40-16,0-40 15,20 20-15,-19 20 16,19-40-16,-40 39 15,40-19-15,0 0 16,-40 39-16,40-39 16,0 20-16,0-20 15,0 39-15,0-39 16,0 40-16,0-40 15,-20 19-15,20-19 16,0 0-16,0 20 16,0-21-16,0 21 15,0-20-15,0 0 16,0 19-16,0-19 15,0 20-15,0 0 16,0-20-16,0 39 16,0-19-16,0-20 15,0 39-15,0-39 16,0 0-16,0 59 15,0-39 1,0 0-16,0 158 16,0-158-16,0 59 15,0-40-15,0 21 16,0-60-16,0 19 15,20 1-15,0 0 16,-20-20-16,0-20 16,0 39-16,0 1 15,20-20-15,0 0 16,0 19-16,-20-19 15,0 20-15,39 19 16,-19-39-16,0 20 16,0 19-16,0-39 15,0 40-15,19-1 16,-39-39-16,40 20 15,-20-40-15,19 40 16,-39-21-16,20 1 16,0 0-16,59 20 15,-79-40-15,20 20 16,0 0-16,20-1 15,-20 1 1,19 20-16,1-20 16,-20-20-16,0 20 15,19-1-15,1-19 16,-20 40-16,20-20 15,-21-20-15,1 40 16,-20-40-16,40 19 16,-20 1-16,0 0 15,39 20-15,-39-20 16,20 0-16,19-20 15,-39 0-15,20 39 16,0-39-16,39 20 16,0 0-16,40 0 15,179-20-15,-139 20 16,119-20-16,-80 0 15,60 0-15,-79 0 16,118 0-16,-138 0 16,178 19-16,-39-19 15,0 0-15,118 0 16,200 40-16,-319-40 15,-39 0 1,119 0-16,-139 0 16,40 0-16,79 0 15,-59 0-15,39 0 16,-39 0-16,-20 0 15,0 0-15,178 0 16,-218 0-16,80 0 16,-100 0-16,-59 0 15,39 0-15,100 0 16,-140 0-16,41 0 15,19 0-15,-59 0 16,99 0-16,40 0 16,-1 0-16,-19 0 15,79 0-15,-59 0 16,39 0-16,-59 0 15,-20 0-15,0 0 16,40 0-16,-60 0 16,178 0-16,-118 0 15,-60 0-15,-39 20 16,98-20-16,-138 0 15,20 0 1,39 0-16,-139 0 16,40 0-16,100 0 15,-140 0-15,40 0 16,99 0-16,-138 0 15,98 0-15,41 0 16,-140 0-16,119 0 16,-59 0-16,-59 0 15,118 0-15,-59 0 16,-60 0-16,21 0 15,39 0-15,-60 0 16,-19 0-16,-1-20 16,-39 20-16,20-20 15,-21 20-15,21 0 16,-20 0-16,20 0 15,-40-20-15,39 20 16,-19-19-16,0 19 16,0 0-16,-20-20 15,40 20-15,-40 0 16,39-20-16,-19 0 15,0 20 1,0-20-16,0 0 16,19 1-16,-39-1 15,40 0-15,-20 20 16,0-20-16,-1 0 15,1 20-15,0 0 16,0 0-16,0-20 16,0 20-16,-20-20 15,39 20-15,-19-19 16,0 19-16,-20 0 15,20 0-15,20 0 16,-1 0-16,21 0 16,-20 0-16,-1-20 15,1 20-15,-20 0 16,0-20-16,39 20 15,-19 0-15,-20 0 16,0 0-16,-20 0 16,19 0-16,-19 0 15,40 0-15,-40-20 16,0 0-16,40 0 15,-40 1 1,79-1-16,-39 0 16,-20 0-16,39 0 15,-19 0-15,-20 1 16,19-21-16,-19-40 15,20 80-15,-20-39 16,0 19-16,-1-20 16,21 20-16,-20-19 15,0 19-15,0-20 16,-1-39-16,21 59 15,-20 0-15,-20-59 16,20 59-16,20 0 16,-40-59-16,19 59 15,1 0-15,-20-40 16,20 21-16,0 39 15,-20-60-15,0 21 16,20 19-16,-20 0 16,20-20-16,-20 0 15,0 21-15,0-1 16,0-20-16,0 20 15,0 0 1,0 1-16,0-1 16,0 0-16,0 20 15,0-40-15,0 40 16,0-20-16,0-19 15,0 19 1,0 0-16,0 20 16,0-20-16,0 0 15,0 0-15,0-19 16,0 19-16,0 0 15,0 0-15,0-19 16,0 19-16,0 0 16,0 0-16,0 0 15,0-20-15,0 21 16,0-1-16,0-20 15,0 0-15,0 40 16,0-39-16,0 19 16,0 0-16,0 0 15,0-39-15,0-1 16,0 20-16,0-59 15,0 40 1,0 39-16,0-99 16,-20 59-16,20 40 15,-20-19-15,20 19 16,0-20-16,-20 20 15,20 1-15,-20-1 16,20-20-16,-20 20 16,-19 0-16,39-19 15,-40-21-15,20 20 16,20 21-16,-59-41 15,39 20-15,0 20 16,0-19-16,0 39 16,0 0-16,1 0 15,19-20 1,-40 20-16,20-20 15,0 20-15,-19 0 16,-1 0-16,20 0 16,-20 0-16,1 0 15,19-20-15,-40 20 16,-19-20-16,19 20 15,1-19 1,19 19-16,20 0 16,-39 0-16,-1 0 15,21 0-15,-81 0 16,81 0-16,-60 0 15,-40 0-15,39 0 16,1 0-16,-40 0 16,60 0-16,-40 0 15,-20 0-15,60 0 16,-40 0-16,-80 0 15,100 0-15,-20 0 16,59 0-16,-79 0 16,20 0-16,60 0 15,-21 0-15,-19 0 16,-40 0-16,-39 0 15,78 0-15,-38 0 16,-21 0-16,40 0 16,-100 0-16,140 0 15,-199 0-15,60 0 16,59 0-16,-99 0 15,-39 0 1,138 0-16,-40 0 16,-98 0-16,138 0 15,-178 0-15,39 0 16,60 0-16,-80 0 15,21 0-15,-1 0 16,100 0-16,-1 0 16,-59 0-16,80 0 15,-41 0-15,61 0 16,-41 0-16,60 0 15,60 0-15,39 0 16,-19 0-16,-1 0 16,60 0-16,-59 0 15,59 0-15,-40 0 16,20 0-16,0 0 15,-19 0-15,-21 0 16,40 0-16,0 0 16,-39 0-16,-1 0 15,21 0-15,-21 0 16,20 0-16,-59 0 15,40 0 1,-21 0-16,21 0 16,-1 0-16,40 0 15,1 0-15,-1 0 16</inkml:trace>
  <inkml:trace contextRef="#ctx0" brushRef="#br0" timeOffset="3256">11470 813 0,'0'0'94,"0"40"-78,0 20-16,0-41 15,0 61-15,0-41 16,0 100-16,0-59 15,20-41-15,-20 80 16,0-19-16,0-1 16,0-40-16,0-19 15,0 20-15,0-1 16,0-39-16,0 0 15,0 0-15,0 0 16,0-1-16,0 1 16,0 0-16,0 0 15,0-20-15,0 0 172,0-79-172,0 19 15,0 20-15,0-59 16,0 40-16,0-1 16,0-39-16,0-40 15,0 60-15,0 59 16,0-40-16,0 21 15,0 19-15,0 0 16,0-20-16,0 20 16,0 0-16,0 1 15,0-1-15,0 0 16,0 0-16,0 20 15,0-20-15,0 0 16,0 20-16,0-19 16,0 19-1,0-20-15,0 0 16,0 0-16,0 0 15,0-39 1,0 39-16,0-20 16,0 20-16,0 0 15,19 20-15,-19-19 16,0 19-16,0-20 47,0 0-32,0 20-15,20 0 16,0-20-16,-20 20 15,0-20-15,20 20 16,-20 0-16,20 0 16,0-20-16,-1 20 15,-19-19-15,20 19 16,0 0-16,0 0 15,-20 0 1,20 0-16,0 0 16,-20 0-16,20 0 15,39 0-15,-19 0 16,-20 0-16,19 19 15,-39-19 1,20 0-16,20 20 16,-40-20-16,0 20 15,39-20-15,-39 20 16,20-20-16,-20 0 15,20 40-15,0-40 16,-20 0-16,20 39 16,-20-39-1,0 0-15,0 20 16,0-20-16,20 20 15,-20-20-15,0 40 16,0-40-16,0 39 16,0-39-16,0 20 15,0 20-15,0-20 16,0 0-16,0-20 15,0 19-15,0-19 16,0 20-16,0-20 16,-20 0-16,20 20 15,0-20-15,-20 20 16,20-20-1,-20 0 1,0 20-16,0-20 16,1 20-16,-1 19 15,0-39-15,20 0 16,-20 0-16,20 0 15,-20 0 1,0 0-16,1 20 16,-1-20-16,-20 20 15,20 0-15,0 0 16,1-20-16,-1 0 15,0 20-15,20-20 16,-20 0-16,0 19 16,20-19-1,-20 0 32,20 20-31,-20-20-1,20 0 32,-19 0-47,-1 0 16,20 0-16,-20 0 109,20 0-94,-20 0 17,20 20-32,-20-20 31,20 0 125,20 20-156,0 0 15,20-20-15,-1 59 16,21-39-16,-1 20 16,41-1-16,118 21 15,-119 19-15,20-39 16,-40 20-16,1-21 15,-40-19-15,-1 20 16,-19-20-16,40 19 16,-60-39-16,0 0 15,19 0 16,-19 20-31,40 20 16,-20 0-16,20-21 16,-20 1-16,-1 0 15,1 0-15,-20 0 16,0-20 202</inkml:trace>
  <inkml:trace contextRef="#ctx0" brushRef="#br0" timeOffset="4568">12760 873 0,'0'0'63,"0"20"-63,0 0 15,0 19-15,0-19 16,0 20-16,0-1 16,0 21-16,0 0 15,0 39-15,0-40 16,0-19-16,0 0 15,0-1-15,0 1 16,0-20-16,0 39 16,0-19-16,0 0 15,0-40-15,0 39 16,0-19-1,0 0-15,0 0 32,0-20-17,0 20 16,0-20 157,119 0-188,-40 0 15,179 0-15,-40 0 16,20 0-1,-39 0-15,98 0 16,-138 0-16,40 0 16,-140 0-16,-59 0 15,20 0-15,-20 0 31,0 0 157</inkml:trace>
  <inkml:trace contextRef="#ctx0" brushRef="#br0" timeOffset="5913">12819 1329 0,'0'0'124,"218"20"-124,-99 20 16,20-40-16,20 0 16,-40 20-16,179-1 15,-259-19-15,-19 0 16,0 0-1</inkml:trace>
  <inkml:trace contextRef="#ctx0" brushRef="#br0" timeOffset="7016">12799 873 0,'0'20'0,"0"-20"63,199 0-48,-80 20-15,178-20 16,-138 0-16,119 0 16,-80 0-16,60 19 15,0-19-15,-39 0 16,-61 0-16,-118 0 15,-20 0-15,0 0 16,-20 0-16</inkml:trace>
  <inkml:trace contextRef="#ctx0" brushRef="#br0" timeOffset="8913">15300 813 0,'0'0'78,"0"60"-78,0-40 16,0 19-16,0 80 15,0-39-15,0-40 16,-20 19-16,20 1 16,0 39-16,-20 40 15,20-60-15,0 120 16,0-80-16,0-60 15,0 100-15,-20-20 16,0-40-16,20-79 16,0 99-16,0-79 15,0-1-15,0-19 16,0 0-16,0 0 15,0-20 95,0 0-95,0-40 1,0 20-16,0-19 15,0-1-15,0-79 16,0 59-16,40 21 16,-40-80-16,0 39 15,20-39-15,-20-20 16,20 60-16,-20 39 15,0-19-15,0 39 16,0-20-16,0-19 16,0 39-16,0-20 15,0 20-15,0-20 16,0 21-16,0-1 15,0-20-15,0-59 16,0 79 0,0-20-16,0 1 15,0 19-15,0 0 16,0-20-16,0 20 15,0 1-15,0-1 16,0 0-16,0 0 16,0 0-16,0 20 15,0-20 1,19 1-1,-19 19 1,0-20 0,0 20-1,0 0 1,0-20-16,0 20 15,0-20-15,0 0 16,0 0-16,20 20 16,-20-19-16,20-1 15,-20 0-15,0 0 16,0 20-16,0-20 15,0 20-15,0 0 141,0 40-126,0 39-15,20 40 16,20 20-16,-1 99 16,61 60-16,-61-80 15,41 20-15,-41-119 16,21 100-16,-21-160 15,1 100-15,-20-119 16,20-1-16,-20-19 16,-1 20-16,-19-20 15,20 0-15,0-20 16,-20 19-16,0 1 15,20-20-15,-20 20 16,20-20 0,-20 0-16,0 0 15,20 20-15,-20 0 31,0-20-31,0 0 125,0-20-125,0-20 16,0 20-16,0-39 15,0 19-15,0 0 16</inkml:trace>
  <inkml:trace contextRef="#ctx0" brushRef="#br0" timeOffset="9888">14962 2123 0,'0'0'62,"0"0"-62,20 0 16,0 0-16,0 0 15,19 0-15,80 0 16,120 0-16,98 0 16,159 0-16,-99 0 15,-60-20 1,60 20-16,-159 0 15,-198 0-15,-20 0 16,-20-20-16</inkml:trace>
  <inkml:trace contextRef="#ctx0" brushRef="#br0" timeOffset="10889">17085 992 0,'0'0'62,"0"0"-46,0 40-16,0-1 15,0 100-15,0 20 16,20 39-16,20 21 16,-40 19-16,0-60 15,0 41-15,0-61 16,0-39-16,0-59 15,0-20-15,0-1 16,0-19-16,0 0 16,0 20-16,0-40 156,0-40-156,-20 20 15,20-19 1,-20-1-16,0 20 15</inkml:trace>
  <inkml:trace contextRef="#ctx0" brushRef="#br0" timeOffset="12601">16847 1071 0,'20'0'31,"-20"0"1,20 0-32,0 0 15,-20 0 1,20-20-16,19 20 15,21 0-15,79 0 16,59 0-16,100 0 16,-20 0-16,-80 0 15,100 0-15,-219 0 16,-39 0-16,19 0 15,-19 0-15,-40 0 16,20 0-16,0 0 16,-20 20-1,20 0-15,-1 0 16,1-20-16,0 40 15,-20-40-15,20 20 16,0-1-16,-20 1 16,0-20-16,0 40 15,0-20 1,20 0-1,-20-1-15,0-19 16,0 40-16,0-40 16,0 20-16,0 20 15,0-40-15,0 59 16,0-39-16,0 40 15,0-41-15,0 1 16,-20 20-16,20-20 16,0 0-16,-20-1 15,0 41-15,20-60 16,-20 20-16,20 20 15,-20-21-15,-19 21 16,19-20-16,-20 20 16,40-21-16,-39 1 15,19 0-15,-20 0 16,20 0-16,0 20 15,-19-21-15,19 1 16,-20 0-16,20 0 16,-19 20-16,-21-40 15,40 19 1,-138 1-16,118-20 15,-79 20-15,20 0 16,59-20-16,-79 20 16,79 0-16,0-20 15,-19 0-15,39 39 16,-20-39-16,20 0 15,1 20-15,-1 0 16,-40-20-16,40 40 16,-19-20-16,39-20 15,-20 0-15,0 0 16,20 0 31,0 19-32,-20-19 16,20 0 1</inkml:trace>
  <inkml:trace contextRef="#ctx0" brushRef="#br0" timeOffset="13975">19606 674 0,'0'0'156,"19"100"-156,-19-41 16,0 100-16,0-100 16,0 100-16,0-60 15,0 40 1,0-119-16,0 99 15,0-99-15,0 20 16,0-1-16,0 1 16,0 40-16,0-80 15,0 19-15,0 21 16,0-40-16,0 20 15,0-20 1,0 20 0,0 0-1,0-20-15,0 19 16,0-19 31,0 0 31</inkml:trace>
  <inkml:trace contextRef="#ctx0" brushRef="#br0" timeOffset="14553">19586 2262 0,'0'0'31,"0"20"94</inkml:trace>
  <inkml:trace contextRef="#ctx0" brushRef="#br0" timeOffset="16015">20122 595 0,'19'0'47,"-19"0"-32,0 20 1,0-20-16,0 40 16,0-21-16,0 41 15,0-20-15,0-20 16,0 39-16,0 1 15,20-41-15,-20 1 16,0 40-16,0-21 16,0 21-1,0 19-15,0-39 16,0 20-16,0-21 15,0 1-15,0 0 16,0-21-16,0 1 16,0 20-16,0-40 15,0 40-15,0-40 16,0 20-16,0-20 15,0 19-15,0-19 16,0 40 0,0-40-16,0 40 15,0-40-15,0 20 16,0 19-16,0-19 15,0 0-15,0 0 16,0-20 218,0 20-218,0-20-1</inkml:trace>
  <inkml:trace contextRef="#ctx0" brushRef="#br0" timeOffset="16599">20161 2361 0,'20'0'15,"-20"0"79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711C-3AB9-4B4E-BA2B-79624F48D32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370A-C2EE-49F4-B5AB-6F4A522BF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95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711C-3AB9-4B4E-BA2B-79624F48D32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370A-C2EE-49F4-B5AB-6F4A522BF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03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711C-3AB9-4B4E-BA2B-79624F48D32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370A-C2EE-49F4-B5AB-6F4A522BF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1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22C01-ACBF-4983-8A2D-D559E2FC1186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8E6F-1D89-4E3A-9589-FB453F0ACC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5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22C01-ACBF-4983-8A2D-D559E2FC1186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8E6F-1D89-4E3A-9589-FB453F0ACC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07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22C01-ACBF-4983-8A2D-D559E2FC1186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8E6F-1D89-4E3A-9589-FB453F0ACC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16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22C01-ACBF-4983-8A2D-D559E2FC1186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8E6F-1D89-4E3A-9589-FB453F0ACC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4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22C01-ACBF-4983-8A2D-D559E2FC1186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8E6F-1D89-4E3A-9589-FB453F0ACC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8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22C01-ACBF-4983-8A2D-D559E2FC1186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8E6F-1D89-4E3A-9589-FB453F0ACC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4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22C01-ACBF-4983-8A2D-D559E2FC1186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8E6F-1D89-4E3A-9589-FB453F0ACC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014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22C01-ACBF-4983-8A2D-D559E2FC1186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8E6F-1D89-4E3A-9589-FB453F0ACC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6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711C-3AB9-4B4E-BA2B-79624F48D32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370A-C2EE-49F4-B5AB-6F4A522BF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249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22C01-ACBF-4983-8A2D-D559E2FC1186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8E6F-1D89-4E3A-9589-FB453F0ACC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89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22C01-ACBF-4983-8A2D-D559E2FC1186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8E6F-1D89-4E3A-9589-FB453F0ACC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22C01-ACBF-4983-8A2D-D559E2FC1186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08E6F-1D89-4E3A-9589-FB453F0ACC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37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711C-3AB9-4B4E-BA2B-79624F48D32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370A-C2EE-49F4-B5AB-6F4A522BF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1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711C-3AB9-4B4E-BA2B-79624F48D32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370A-C2EE-49F4-B5AB-6F4A522BF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11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711C-3AB9-4B4E-BA2B-79624F48D32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370A-C2EE-49F4-B5AB-6F4A522BF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16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711C-3AB9-4B4E-BA2B-79624F48D32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370A-C2EE-49F4-B5AB-6F4A522BF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56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711C-3AB9-4B4E-BA2B-79624F48D32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370A-C2EE-49F4-B5AB-6F4A522BF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80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711C-3AB9-4B4E-BA2B-79624F48D32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370A-C2EE-49F4-B5AB-6F4A522BF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361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B711C-3AB9-4B4E-BA2B-79624F48D32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370A-C2EE-49F4-B5AB-6F4A522BF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22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B711C-3AB9-4B4E-BA2B-79624F48D325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8370A-C2EE-49F4-B5AB-6F4A522BF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34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22C01-ACBF-4983-8A2D-D559E2FC1186}" type="datetimeFigureOut">
              <a:rPr lang="en-US" smtClean="0"/>
              <a:pPr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08E6F-1D89-4E3A-9589-FB453F0ACC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3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40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Forms of Government Research</a:t>
            </a:r>
            <a:endParaRPr lang="en-US" sz="4000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Using the notes you have taken thus far in the unit you will research governments with one other person</a:t>
            </a:r>
          </a:p>
          <a:p>
            <a:r>
              <a:rPr lang="en-US" dirty="0" smtClean="0"/>
              <a:t>When you research you will be asked to learn and understand… </a:t>
            </a:r>
          </a:p>
          <a:p>
            <a:pPr lvl="1"/>
            <a:r>
              <a:rPr lang="en-US" dirty="0" smtClean="0"/>
              <a:t>The ruling style of the government – who’s in charge, how is the government typically ruled</a:t>
            </a:r>
          </a:p>
          <a:p>
            <a:pPr lvl="1"/>
            <a:r>
              <a:rPr lang="en-US" dirty="0" smtClean="0"/>
              <a:t>What type of power is typically used in the government?</a:t>
            </a:r>
          </a:p>
          <a:p>
            <a:pPr lvl="2"/>
            <a:r>
              <a:rPr lang="en-US" dirty="0" smtClean="0"/>
              <a:t>Hard/soft, which of the 5 sources of power are usually </a:t>
            </a:r>
            <a:r>
              <a:rPr lang="en-US" dirty="0" smtClean="0"/>
              <a:t>exerted, power distribution? </a:t>
            </a:r>
            <a:endParaRPr lang="en-US" dirty="0" smtClean="0"/>
          </a:p>
          <a:p>
            <a:pPr lvl="1"/>
            <a:r>
              <a:rPr lang="en-US" dirty="0" smtClean="0"/>
              <a:t>What type of economic system is typically used in the government?</a:t>
            </a:r>
          </a:p>
          <a:p>
            <a:pPr lvl="1"/>
            <a:r>
              <a:rPr lang="en-US" dirty="0" smtClean="0"/>
              <a:t>3 Examples of a nation or group of people that have used or are currently using the form government researched</a:t>
            </a:r>
          </a:p>
          <a:p>
            <a:pPr lvl="1"/>
            <a:r>
              <a:rPr lang="en-US" dirty="0" smtClean="0"/>
              <a:t>Be prepared to discuss each of these governments in class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You will need to create works cited for all of the information used on this sheet on a separate Word document</a:t>
            </a:r>
          </a:p>
        </p:txBody>
      </p:sp>
    </p:spTree>
    <p:extLst>
      <p:ext uri="{BB962C8B-B14F-4D97-AF65-F5344CB8AC3E}">
        <p14:creationId xmlns:p14="http://schemas.microsoft.com/office/powerpoint/2010/main" val="73235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76200"/>
            <a:ext cx="8915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Forms of Government Research</a:t>
            </a:r>
            <a:endParaRPr lang="en-US" sz="4000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106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Take your notes on the BIG sheet provided</a:t>
            </a:r>
          </a:p>
          <a:p>
            <a:pPr lvl="1"/>
            <a:r>
              <a:rPr lang="en-US" dirty="0" smtClean="0"/>
              <a:t>There are multiple articles on the class website that will help you complete your work, you should not have to find other information in order to complete your </a:t>
            </a:r>
            <a:r>
              <a:rPr lang="en-US" dirty="0" smtClean="0"/>
              <a:t>research</a:t>
            </a:r>
          </a:p>
          <a:p>
            <a:pPr lvl="2"/>
            <a:r>
              <a:rPr lang="en-US" dirty="0" smtClean="0"/>
              <a:t>You are expected to use these sources to complete your research </a:t>
            </a:r>
            <a:endParaRPr lang="en-US" dirty="0" smtClean="0"/>
          </a:p>
          <a:p>
            <a:pPr lvl="1"/>
            <a:r>
              <a:rPr lang="en-US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You are not allowed to use random websites in order to complete your work: Wikipedia, History.com, ask.com, etc</a:t>
            </a:r>
            <a:r>
              <a:rPr lang="en-US" b="1" u="sng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…</a:t>
            </a:r>
            <a:endParaRPr lang="en-US" b="1" u="sng" dirty="0" smtClean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r>
              <a:rPr lang="en-US" dirty="0" smtClean="0"/>
              <a:t>You will have Wednesday and Thursday to work on this assignment in class, it will also be your homework if you do not finish in class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u="sng" dirty="0" smtClean="0">
                <a:solidFill>
                  <a:srgbClr val="FF0000"/>
                </a:solidFill>
              </a:rPr>
              <a:t>completed handout</a:t>
            </a:r>
            <a:r>
              <a:rPr lang="en-US" b="1" dirty="0" smtClean="0">
                <a:solidFill>
                  <a:srgbClr val="FF0000"/>
                </a:solidFill>
              </a:rPr>
              <a:t> is due at the </a:t>
            </a:r>
            <a:r>
              <a:rPr lang="en-US" b="1" dirty="0" smtClean="0">
                <a:solidFill>
                  <a:srgbClr val="FF0000"/>
                </a:solidFill>
              </a:rPr>
              <a:t>end of 4th </a:t>
            </a:r>
            <a:r>
              <a:rPr lang="en-US" b="1" dirty="0" smtClean="0">
                <a:solidFill>
                  <a:srgbClr val="FF0000"/>
                </a:solidFill>
              </a:rPr>
              <a:t>period on Friday, September 29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Graded for content, 25 points in process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The </a:t>
            </a:r>
            <a:r>
              <a:rPr lang="en-US" b="1" u="sng" dirty="0" smtClean="0">
                <a:solidFill>
                  <a:srgbClr val="FF0000"/>
                </a:solidFill>
              </a:rPr>
              <a:t>works cited</a:t>
            </a:r>
            <a:r>
              <a:rPr lang="en-US" b="1" dirty="0" smtClean="0">
                <a:solidFill>
                  <a:srgbClr val="FF0000"/>
                </a:solidFill>
              </a:rPr>
              <a:t> is due to turnitin.com under “Forms of Government Works Cited” by </a:t>
            </a:r>
            <a:r>
              <a:rPr lang="en-US" b="1" dirty="0" smtClean="0">
                <a:solidFill>
                  <a:srgbClr val="FF0000"/>
                </a:solidFill>
              </a:rPr>
              <a:t>10:00 pm on Friday, September 29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</a:rPr>
              <a:t>will </a:t>
            </a:r>
            <a:r>
              <a:rPr lang="en-US" b="1" dirty="0">
                <a:solidFill>
                  <a:srgbClr val="FF0000"/>
                </a:solidFill>
              </a:rPr>
              <a:t>be graded </a:t>
            </a:r>
            <a:r>
              <a:rPr lang="en-US" b="1" dirty="0" smtClean="0">
                <a:solidFill>
                  <a:srgbClr val="FF0000"/>
                </a:solidFill>
              </a:rPr>
              <a:t>for format </a:t>
            </a:r>
            <a:r>
              <a:rPr lang="en-US" b="1" dirty="0">
                <a:solidFill>
                  <a:srgbClr val="FF0000"/>
                </a:solidFill>
              </a:rPr>
              <a:t>out of 10 points in writing</a:t>
            </a:r>
          </a:p>
          <a:p>
            <a:pPr lvl="3"/>
            <a:r>
              <a:rPr lang="en-US" b="1" dirty="0" smtClean="0">
                <a:solidFill>
                  <a:srgbClr val="FF0000"/>
                </a:solidFill>
              </a:rPr>
              <a:t>Use the information you learned from Ms. Bacon to create the works cited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206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762000"/>
            <a:ext cx="7591425" cy="6633039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/>
              <p14:cNvContentPartPr/>
              <p14:nvPr/>
            </p14:nvContentPartPr>
            <p14:xfrm>
              <a:off x="485640" y="192960"/>
              <a:ext cx="7772760" cy="212904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76280" y="183600"/>
                <a:ext cx="7791480" cy="2147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968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Database Primer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It’s going to improve your writing and save you lots of time. Believe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55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www.msbacon.com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535" y="1371600"/>
            <a:ext cx="8955922" cy="4520406"/>
          </a:xfrm>
          <a:prstGeom prst="rect">
            <a:avLst/>
          </a:prstGeom>
        </p:spPr>
      </p:pic>
      <p:sp>
        <p:nvSpPr>
          <p:cNvPr id="4" name="Up Arrow 3"/>
          <p:cNvSpPr/>
          <p:nvPr/>
        </p:nvSpPr>
        <p:spPr>
          <a:xfrm>
            <a:off x="2133600" y="3352800"/>
            <a:ext cx="1600200" cy="2286000"/>
          </a:xfrm>
          <a:prstGeom prst="upArrow">
            <a:avLst/>
          </a:prstGeom>
          <a:solidFill>
            <a:srgbClr val="9900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 w="22225">
                <a:solidFill>
                  <a:srgbClr val="C0504D"/>
                </a:solidFill>
                <a:prstDash val="solid"/>
              </a:ln>
              <a:solidFill>
                <a:srgbClr val="C0504D">
                  <a:lumMod val="40000"/>
                  <a:lumOff val="6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6146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Databases. My favorite 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5943600"/>
          </a:xfrm>
        </p:spPr>
        <p:txBody>
          <a:bodyPr>
            <a:normAutofit lnSpcReduction="10000"/>
          </a:bodyPr>
          <a:lstStyle/>
          <a:p>
            <a:r>
              <a:rPr lang="en-US" sz="6000" dirty="0" err="1" smtClean="0"/>
              <a:t>Proquest</a:t>
            </a:r>
            <a:endParaRPr lang="en-US" sz="6000" dirty="0" smtClean="0"/>
          </a:p>
          <a:p>
            <a:r>
              <a:rPr lang="en-US" sz="6000" dirty="0" smtClean="0"/>
              <a:t>History Study Center</a:t>
            </a:r>
          </a:p>
          <a:p>
            <a:r>
              <a:rPr lang="en-US" sz="8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Facts on File</a:t>
            </a:r>
          </a:p>
          <a:p>
            <a:pPr lvl="1"/>
            <a:r>
              <a:rPr lang="en-US" sz="5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 this one for this particular assignment</a:t>
            </a:r>
          </a:p>
          <a:p>
            <a:r>
              <a:rPr lang="en-US" sz="5400" dirty="0" smtClean="0"/>
              <a:t>ABC-CLIO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58845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19200"/>
            <a:ext cx="7377112" cy="55088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3581400"/>
            <a:ext cx="941663" cy="1310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33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4637" y="1991387"/>
            <a:ext cx="3634845" cy="47142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0219" y="3142622"/>
            <a:ext cx="4043362" cy="323373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Passwords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at home you may need to use passwords</a:t>
            </a:r>
          </a:p>
          <a:p>
            <a:r>
              <a:rPr lang="en-US" sz="2400" dirty="0" smtClean="0"/>
              <a:t>You can find them all on the library homepage when you click on the star in the middle of the page</a:t>
            </a:r>
            <a:endParaRPr lang="en-US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472771">
            <a:off x="1364769" y="3645576"/>
            <a:ext cx="2228222" cy="122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965266">
            <a:off x="4318513" y="3888114"/>
            <a:ext cx="1143165" cy="626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200" y="2293203"/>
            <a:ext cx="41904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Click on star to open password document!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56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395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Office Theme</vt:lpstr>
      <vt:lpstr>12_Office Theme</vt:lpstr>
      <vt:lpstr>Forms of Government Research</vt:lpstr>
      <vt:lpstr>Forms of Government Research</vt:lpstr>
      <vt:lpstr>PowerPoint Presentation</vt:lpstr>
      <vt:lpstr>Database Primer</vt:lpstr>
      <vt:lpstr>www.msbacon.com</vt:lpstr>
      <vt:lpstr>Databases. My favorite </vt:lpstr>
      <vt:lpstr>Databases</vt:lpstr>
      <vt:lpstr>Passwords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Maners, Allison SHS Staff</dc:creator>
  <cp:lastModifiedBy>Myers, Zachary    SHS - Staff</cp:lastModifiedBy>
  <cp:revision>4</cp:revision>
  <dcterms:created xsi:type="dcterms:W3CDTF">2017-09-27T16:32:56Z</dcterms:created>
  <dcterms:modified xsi:type="dcterms:W3CDTF">2017-09-28T14:18:55Z</dcterms:modified>
</cp:coreProperties>
</file>