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9814-B1E2-4D54-9D7C-9151D2B75BC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F315-8506-491C-B829-E45A8E80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8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9814-B1E2-4D54-9D7C-9151D2B75BC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F315-8506-491C-B829-E45A8E80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9814-B1E2-4D54-9D7C-9151D2B75BC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F315-8506-491C-B829-E45A8E80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2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9814-B1E2-4D54-9D7C-9151D2B75BC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F315-8506-491C-B829-E45A8E80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9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9814-B1E2-4D54-9D7C-9151D2B75BC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F315-8506-491C-B829-E45A8E80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9814-B1E2-4D54-9D7C-9151D2B75BC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F315-8506-491C-B829-E45A8E80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8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9814-B1E2-4D54-9D7C-9151D2B75BC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F315-8506-491C-B829-E45A8E80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9814-B1E2-4D54-9D7C-9151D2B75BC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F315-8506-491C-B829-E45A8E80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9814-B1E2-4D54-9D7C-9151D2B75BC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F315-8506-491C-B829-E45A8E80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2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9814-B1E2-4D54-9D7C-9151D2B75BC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F315-8506-491C-B829-E45A8E80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0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9814-B1E2-4D54-9D7C-9151D2B75BC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F315-8506-491C-B829-E45A8E80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2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89814-B1E2-4D54-9D7C-9151D2B75BC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FF315-8506-491C-B829-E45A8E80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9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Fascism – Basic Tenets</a:t>
            </a:r>
            <a:endParaRPr lang="en-US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112" y="519289"/>
            <a:ext cx="9158111" cy="6338711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You tell me…</a:t>
            </a:r>
          </a:p>
          <a:p>
            <a:pPr lvl="1"/>
            <a:r>
              <a:rPr lang="en-US" dirty="0" smtClean="0"/>
              <a:t>Considerations - </a:t>
            </a:r>
            <a:r>
              <a:rPr lang="en-US" dirty="0"/>
              <a:t>economics, government structure, theory on societal makeup, </a:t>
            </a:r>
            <a:r>
              <a:rPr lang="en-US" dirty="0" smtClean="0"/>
              <a:t>development, others?</a:t>
            </a:r>
          </a:p>
          <a:p>
            <a:r>
              <a:rPr lang="en-US" dirty="0" smtClean="0"/>
              <a:t>Moving forward – </a:t>
            </a:r>
          </a:p>
          <a:p>
            <a:pPr lvl="1"/>
            <a:r>
              <a:rPr lang="en-US" dirty="0" smtClean="0"/>
              <a:t>We will define it more specifically to the leader we are studying, specifically Mussolini &amp; Hitler </a:t>
            </a:r>
          </a:p>
          <a:p>
            <a:r>
              <a:rPr lang="en-US" dirty="0" smtClean="0"/>
              <a:t>Economics:</a:t>
            </a:r>
          </a:p>
          <a:p>
            <a:pPr lvl="1"/>
            <a:r>
              <a:rPr lang="en-US" dirty="0" smtClean="0"/>
              <a:t>Economic liberalism (conservatism)</a:t>
            </a:r>
          </a:p>
          <a:p>
            <a:pPr lvl="1"/>
            <a:r>
              <a:rPr lang="en-US" dirty="0" smtClean="0"/>
              <a:t>National production versus internationalism </a:t>
            </a:r>
          </a:p>
          <a:p>
            <a:pPr lvl="1"/>
            <a:r>
              <a:rPr lang="en-US" dirty="0" smtClean="0"/>
              <a:t>Manual labor over tech/industry </a:t>
            </a:r>
          </a:p>
          <a:p>
            <a:pPr lvl="1"/>
            <a:r>
              <a:rPr lang="en-US" dirty="0" smtClean="0"/>
              <a:t>Banks facilitate versus dominate economy</a:t>
            </a:r>
          </a:p>
          <a:p>
            <a:r>
              <a:rPr lang="en-US" dirty="0" smtClean="0"/>
              <a:t>Gov. Structure:</a:t>
            </a:r>
          </a:p>
          <a:p>
            <a:pPr lvl="1"/>
            <a:r>
              <a:rPr lang="en-US" dirty="0" smtClean="0"/>
              <a:t>Dominant figure/party</a:t>
            </a:r>
          </a:p>
          <a:p>
            <a:pPr lvl="1"/>
            <a:r>
              <a:rPr lang="en-US" dirty="0" smtClean="0"/>
              <a:t>Totalitarian -  complete gov. control </a:t>
            </a:r>
          </a:p>
          <a:p>
            <a:pPr lvl="1"/>
            <a:r>
              <a:rPr lang="en-US" dirty="0" smtClean="0"/>
              <a:t>No international help</a:t>
            </a:r>
          </a:p>
          <a:p>
            <a:pPr lvl="1"/>
            <a:r>
              <a:rPr lang="en-US" dirty="0" smtClean="0"/>
              <a:t>Leader is on the level of a supreme being </a:t>
            </a:r>
          </a:p>
          <a:p>
            <a:pPr lvl="1"/>
            <a:r>
              <a:rPr lang="en-US" dirty="0" smtClean="0"/>
              <a:t>Cannot question the gov. </a:t>
            </a:r>
            <a:endParaRPr lang="en-US" dirty="0"/>
          </a:p>
          <a:p>
            <a:pPr lvl="1"/>
            <a:r>
              <a:rPr lang="en-US" dirty="0" smtClean="0"/>
              <a:t>Monopoly over political power using terror or fear </a:t>
            </a:r>
          </a:p>
          <a:p>
            <a:pPr lvl="1"/>
            <a:r>
              <a:rPr lang="en-US" dirty="0" smtClean="0"/>
              <a:t>Secret police force </a:t>
            </a:r>
          </a:p>
          <a:p>
            <a:pPr lvl="1"/>
            <a:r>
              <a:rPr lang="en-US" dirty="0" smtClean="0"/>
              <a:t>People have little to no power in politics(masses)</a:t>
            </a:r>
          </a:p>
          <a:p>
            <a:pPr lvl="1"/>
            <a:r>
              <a:rPr lang="en-US" dirty="0" smtClean="0"/>
              <a:t>State over civil liberties </a:t>
            </a:r>
          </a:p>
          <a:p>
            <a:pPr lvl="1"/>
            <a:r>
              <a:rPr lang="en-US" dirty="0" smtClean="0"/>
              <a:t>Rise out of Polarized political system </a:t>
            </a:r>
          </a:p>
          <a:p>
            <a:pPr lvl="1"/>
            <a:r>
              <a:rPr lang="en-US" dirty="0" smtClean="0"/>
              <a:t>Imperialist expansion </a:t>
            </a:r>
          </a:p>
          <a:p>
            <a:r>
              <a:rPr lang="en-US" dirty="0" smtClean="0"/>
              <a:t>Societal makeup </a:t>
            </a:r>
          </a:p>
          <a:p>
            <a:pPr lvl="1"/>
            <a:r>
              <a:rPr lang="en-US" dirty="0" smtClean="0"/>
              <a:t>Male dominated </a:t>
            </a:r>
          </a:p>
          <a:p>
            <a:pPr lvl="1"/>
            <a:r>
              <a:rPr lang="en-US" dirty="0" smtClean="0"/>
              <a:t>EXTREMELY NATIONALISTIC </a:t>
            </a:r>
          </a:p>
          <a:p>
            <a:pPr lvl="1"/>
            <a:r>
              <a:rPr lang="en-US" dirty="0" smtClean="0"/>
              <a:t>Ethnically homogenous – racial superiority </a:t>
            </a:r>
          </a:p>
          <a:p>
            <a:pPr lvl="1"/>
            <a:r>
              <a:rPr lang="en-US" dirty="0" smtClean="0"/>
              <a:t>Willingness for war </a:t>
            </a:r>
          </a:p>
          <a:p>
            <a:pPr lvl="1"/>
            <a:r>
              <a:rPr lang="en-US" dirty="0" smtClean="0"/>
              <a:t>Common enemy, feeling of being victimized </a:t>
            </a:r>
          </a:p>
          <a:p>
            <a:pPr lvl="1"/>
            <a:r>
              <a:rPr lang="en-US" dirty="0" smtClean="0"/>
              <a:t>Young, never voted </a:t>
            </a:r>
          </a:p>
          <a:p>
            <a:pPr lvl="1"/>
            <a:r>
              <a:rPr lang="en-US" dirty="0" err="1" smtClean="0"/>
              <a:t>Volunteristic</a:t>
            </a:r>
            <a:r>
              <a:rPr lang="en-US" dirty="0" smtClean="0"/>
              <a:t> philosophy</a:t>
            </a:r>
          </a:p>
          <a:p>
            <a:pPr lvl="1"/>
            <a:r>
              <a:rPr lang="en-US" dirty="0" smtClean="0"/>
              <a:t>Unification of all classes </a:t>
            </a:r>
          </a:p>
          <a:p>
            <a:pPr lvl="1"/>
            <a:r>
              <a:rPr lang="en-US" dirty="0" smtClean="0"/>
              <a:t>Emotional appeal, powered by resentment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56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915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Tenets of Italian Fascism</a:t>
            </a:r>
            <a:endParaRPr lang="en-US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2852"/>
            <a:ext cx="9144000" cy="6435148"/>
          </a:xfrm>
        </p:spPr>
        <p:txBody>
          <a:bodyPr/>
          <a:lstStyle/>
          <a:p>
            <a:r>
              <a:rPr lang="en-US" dirty="0" smtClean="0"/>
              <a:t>Mandatory attendance to schools to reinforce fascist ideals</a:t>
            </a:r>
          </a:p>
          <a:p>
            <a:r>
              <a:rPr lang="en-US" dirty="0" smtClean="0"/>
              <a:t>Maintained religion (Catholicism)</a:t>
            </a:r>
          </a:p>
          <a:p>
            <a:r>
              <a:rPr lang="en-US" dirty="0" smtClean="0"/>
              <a:t>Not focused on racial superiority initially</a:t>
            </a:r>
          </a:p>
          <a:p>
            <a:r>
              <a:rPr lang="en-US" dirty="0" smtClean="0"/>
              <a:t>Go against state=unhuman</a:t>
            </a:r>
          </a:p>
          <a:p>
            <a:r>
              <a:rPr lang="en-US" dirty="0" smtClean="0"/>
              <a:t>Constant war</a:t>
            </a:r>
          </a:p>
          <a:p>
            <a:r>
              <a:rPr lang="en-US" dirty="0" smtClean="0"/>
              <a:t>Black shirts brainwash/beat</a:t>
            </a:r>
          </a:p>
          <a:p>
            <a:r>
              <a:rPr lang="en-US" dirty="0" smtClean="0"/>
              <a:t>Collectivism valued </a:t>
            </a:r>
            <a:r>
              <a:rPr lang="en-US" smtClean="0"/>
              <a:t>above individualism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1525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Journal Entry 3/28/18</a:t>
            </a:r>
            <a:endParaRPr lang="en-US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6900"/>
            <a:ext cx="9144000" cy="62611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Using Hitler’s 25 Points &amp; Mein </a:t>
            </a:r>
            <a:r>
              <a:rPr lang="en-US" sz="3600" dirty="0" err="1" smtClean="0"/>
              <a:t>Kampf’s</a:t>
            </a:r>
            <a:r>
              <a:rPr lang="en-US" sz="3600" dirty="0" smtClean="0"/>
              <a:t> philosophy/organization define Hitler's version of fascism </a:t>
            </a:r>
          </a:p>
          <a:p>
            <a:r>
              <a:rPr lang="en-US" sz="3600" dirty="0" smtClean="0"/>
              <a:t>Can be workers, don’t all have to be intellectual </a:t>
            </a:r>
          </a:p>
          <a:p>
            <a:r>
              <a:rPr lang="en-US" sz="3600" dirty="0" smtClean="0"/>
              <a:t>The only way, the only party</a:t>
            </a:r>
          </a:p>
          <a:p>
            <a:pPr lvl="1"/>
            <a:r>
              <a:rPr lang="en-US" sz="3200" dirty="0" smtClean="0"/>
              <a:t>Anyone who doesn’t follow will be killed</a:t>
            </a:r>
          </a:p>
          <a:p>
            <a:r>
              <a:rPr lang="en-US" sz="3600" dirty="0" smtClean="0"/>
              <a:t>ONLY GERMANS</a:t>
            </a:r>
          </a:p>
          <a:p>
            <a:r>
              <a:rPr lang="en-US" sz="3600" dirty="0" smtClean="0"/>
              <a:t>Nationalized Industry </a:t>
            </a:r>
          </a:p>
          <a:p>
            <a:r>
              <a:rPr lang="en-US" sz="3600" dirty="0" smtClean="0"/>
              <a:t>Common good over personal </a:t>
            </a:r>
          </a:p>
          <a:p>
            <a:r>
              <a:rPr lang="en-US" sz="3600" dirty="0" smtClean="0"/>
              <a:t>Anyone against the common good will perish</a:t>
            </a:r>
          </a:p>
          <a:p>
            <a:r>
              <a:rPr lang="en-US" sz="3600" dirty="0" smtClean="0"/>
              <a:t>Censorship of the media</a:t>
            </a:r>
          </a:p>
          <a:p>
            <a:r>
              <a:rPr lang="en-US" sz="3600" dirty="0" smtClean="0"/>
              <a:t>No revision of the system</a:t>
            </a:r>
          </a:p>
          <a:p>
            <a:r>
              <a:rPr lang="en-US" sz="3600" dirty="0" smtClean="0"/>
              <a:t>Evolution through war</a:t>
            </a:r>
          </a:p>
          <a:p>
            <a:r>
              <a:rPr lang="en-US" sz="3600" dirty="0" smtClean="0"/>
              <a:t>Lebensraum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342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265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Fascism – Basic Tenets</vt:lpstr>
      <vt:lpstr>Tenets of Italian Fascism</vt:lpstr>
      <vt:lpstr>Journal Entry 3/28/18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Fascism – Basic Tenets</dc:title>
  <dc:creator>Myers, Zachary    SHS - Staff</dc:creator>
  <cp:lastModifiedBy>Myers, Zachary    SHS - Staff</cp:lastModifiedBy>
  <cp:revision>1</cp:revision>
  <dcterms:created xsi:type="dcterms:W3CDTF">2018-03-29T16:56:10Z</dcterms:created>
  <dcterms:modified xsi:type="dcterms:W3CDTF">2018-03-29T16:57:29Z</dcterms:modified>
</cp:coreProperties>
</file>