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32A-C1EC-4C4F-97D1-7F67496F97A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7F19-7A33-491D-9D3C-60D2C8657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87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32A-C1EC-4C4F-97D1-7F67496F97A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7F19-7A33-491D-9D3C-60D2C8657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5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32A-C1EC-4C4F-97D1-7F67496F97A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7F19-7A33-491D-9D3C-60D2C8657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6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32A-C1EC-4C4F-97D1-7F67496F97A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7F19-7A33-491D-9D3C-60D2C8657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1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32A-C1EC-4C4F-97D1-7F67496F97A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7F19-7A33-491D-9D3C-60D2C8657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32A-C1EC-4C4F-97D1-7F67496F97A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7F19-7A33-491D-9D3C-60D2C8657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6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32A-C1EC-4C4F-97D1-7F67496F97A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7F19-7A33-491D-9D3C-60D2C8657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5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32A-C1EC-4C4F-97D1-7F67496F97A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7F19-7A33-491D-9D3C-60D2C8657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0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32A-C1EC-4C4F-97D1-7F67496F97A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7F19-7A33-491D-9D3C-60D2C8657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32A-C1EC-4C4F-97D1-7F67496F97A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7F19-7A33-491D-9D3C-60D2C8657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0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32A-C1EC-4C4F-97D1-7F67496F97A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97F19-7A33-491D-9D3C-60D2C8657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6532A-C1EC-4C4F-97D1-7F67496F97A8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97F19-7A33-491D-9D3C-60D2C8657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5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857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Enlightenment Thinker Research</a:t>
            </a:r>
            <a:endParaRPr lang="en-US" sz="3600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85774"/>
            <a:ext cx="9144000" cy="63722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Use your powers of research to find the following information</a:t>
            </a:r>
          </a:p>
          <a:p>
            <a:pPr lvl="1"/>
            <a:r>
              <a:rPr lang="en-US" sz="3600" dirty="0" smtClean="0"/>
              <a:t>Find information either on my website or other (legitimate) sources online to support or refute </a:t>
            </a:r>
            <a:r>
              <a:rPr lang="en-US" sz="3600" dirty="0" err="1" smtClean="0"/>
              <a:t>Spielvogel’s</a:t>
            </a:r>
            <a:r>
              <a:rPr lang="en-US" sz="3600" dirty="0" smtClean="0"/>
              <a:t> assessment of Voltaire, Rousseau, and Montesquieu </a:t>
            </a:r>
          </a:p>
          <a:p>
            <a:pPr lvl="1"/>
            <a:r>
              <a:rPr lang="en-US" sz="3600" dirty="0" smtClean="0"/>
              <a:t>The documents found on my website should help, and be all that you need</a:t>
            </a:r>
          </a:p>
          <a:p>
            <a:pPr lvl="1"/>
            <a:r>
              <a:rPr lang="en-US" sz="3600" dirty="0" smtClean="0"/>
              <a:t>Write down your evidence in your notes and be prepared to discuss as a class tomorrow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979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70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Enlightenment Thinker Research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Enlightenment Thinker Research</dc:title>
  <dc:creator>Myers, Zachary    SHS - Staff</dc:creator>
  <cp:lastModifiedBy>Myers, Zachary    SHS - Staff</cp:lastModifiedBy>
  <cp:revision>1</cp:revision>
  <dcterms:created xsi:type="dcterms:W3CDTF">2016-11-30T20:12:42Z</dcterms:created>
  <dcterms:modified xsi:type="dcterms:W3CDTF">2016-11-30T20:17:52Z</dcterms:modified>
</cp:coreProperties>
</file>