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2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4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2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2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6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6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7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0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882D-FB3F-40F1-B79C-13577E79C91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3AE01-50A0-409F-863B-3969A3E41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79324" cy="857250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You Need:</a:t>
            </a:r>
            <a:endParaRPr lang="en-US" sz="72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9420"/>
            <a:ext cx="4479324" cy="619858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A </a:t>
            </a:r>
            <a:r>
              <a:rPr lang="en-US" sz="2400" b="1" dirty="0">
                <a:solidFill>
                  <a:srgbClr val="7030A0"/>
                </a:solidFill>
              </a:rPr>
              <a:t>name</a:t>
            </a:r>
            <a:r>
              <a:rPr lang="en-US" sz="2400" dirty="0">
                <a:solidFill>
                  <a:srgbClr val="7030A0"/>
                </a:solidFill>
              </a:rPr>
              <a:t> for you civilization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Factors</a:t>
            </a:r>
            <a:r>
              <a:rPr lang="en-US" sz="2400" dirty="0">
                <a:solidFill>
                  <a:srgbClr val="002060"/>
                </a:solidFill>
              </a:rPr>
              <a:t> from Mesopotamia, Egypt, </a:t>
            </a:r>
            <a:r>
              <a:rPr lang="en-US" sz="2400" i="1" dirty="0">
                <a:solidFill>
                  <a:srgbClr val="002060"/>
                </a:solidFill>
              </a:rPr>
              <a:t>and your imagination </a:t>
            </a:r>
            <a:r>
              <a:rPr lang="en-US" sz="2400" dirty="0">
                <a:solidFill>
                  <a:srgbClr val="002060"/>
                </a:solidFill>
              </a:rPr>
              <a:t>in your </a:t>
            </a:r>
            <a:r>
              <a:rPr lang="en-US" sz="2400" dirty="0" smtClean="0">
                <a:solidFill>
                  <a:srgbClr val="002060"/>
                </a:solidFill>
              </a:rPr>
              <a:t>civilization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Should be a drawing on blank white paper (in front of class)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Should be in color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7030A0"/>
                </a:solidFill>
              </a:rPr>
              <a:t>Label and Represent: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5 Characteristics of Civilization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8 Traits of Culture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Geographic Features </a:t>
            </a:r>
            <a:r>
              <a:rPr lang="en-US" sz="2400" i="1" dirty="0">
                <a:solidFill>
                  <a:srgbClr val="00B050"/>
                </a:solidFill>
              </a:rPr>
              <a:t>and </a:t>
            </a:r>
            <a:r>
              <a:rPr lang="en-US" sz="2400" b="1" i="1" dirty="0">
                <a:solidFill>
                  <a:srgbClr val="00B050"/>
                </a:solidFill>
              </a:rPr>
              <a:t>how</a:t>
            </a:r>
            <a:r>
              <a:rPr lang="en-US" sz="2400" i="1" dirty="0">
                <a:solidFill>
                  <a:srgbClr val="00B050"/>
                </a:solidFill>
              </a:rPr>
              <a:t> they </a:t>
            </a:r>
            <a:r>
              <a:rPr lang="en-US" sz="2400" b="1" i="1" dirty="0">
                <a:solidFill>
                  <a:srgbClr val="00B050"/>
                </a:solidFill>
              </a:rPr>
              <a:t>impact</a:t>
            </a:r>
            <a:r>
              <a:rPr lang="en-US" sz="2400" i="1" dirty="0">
                <a:solidFill>
                  <a:srgbClr val="00B050"/>
                </a:solidFill>
              </a:rPr>
              <a:t> your </a:t>
            </a:r>
            <a:r>
              <a:rPr lang="en-US" sz="2400" i="1" dirty="0" smtClean="0">
                <a:solidFill>
                  <a:srgbClr val="00B050"/>
                </a:solidFill>
              </a:rPr>
              <a:t>civilization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Include ways that people can achieve self actualization on Maslow’s Hierarchy of Needs </a:t>
            </a:r>
            <a:endParaRPr lang="en-US" sz="2400" i="1" dirty="0">
              <a:solidFill>
                <a:srgbClr val="00B050"/>
              </a:solidFill>
            </a:endParaRPr>
          </a:p>
          <a:p>
            <a:pPr>
              <a:buNone/>
            </a:pPr>
            <a:endParaRPr lang="en-US" sz="2400" i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857250"/>
            <a:ext cx="45720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ctr"/>
            <a:r>
              <a:rPr lang="en-US" sz="2100" b="1" dirty="0">
                <a:solidFill>
                  <a:srgbClr val="7030A0"/>
                </a:solidFill>
              </a:rPr>
              <a:t>8 Traits of Culture</a:t>
            </a:r>
            <a:endParaRPr lang="en-US" sz="1500" b="1" dirty="0">
              <a:solidFill>
                <a:srgbClr val="7030A0"/>
              </a:solidFill>
            </a:endParaRP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7030A0"/>
                </a:solidFill>
              </a:rPr>
              <a:t>Religion/World View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7030A0"/>
                </a:solidFill>
              </a:rPr>
              <a:t>Arts and literature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B050"/>
                </a:solidFill>
              </a:rPr>
              <a:t>Technology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B050"/>
                </a:solidFill>
              </a:rPr>
              <a:t>Language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70C0"/>
                </a:solidFill>
              </a:rPr>
              <a:t>Economics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70C0"/>
                </a:solidFill>
              </a:rPr>
              <a:t>Government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2060"/>
                </a:solidFill>
              </a:rPr>
              <a:t>Social Organizations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2060"/>
                </a:solidFill>
              </a:rPr>
              <a:t>Customs and Traditions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324" y="3128033"/>
            <a:ext cx="4578179" cy="295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691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93942" cy="4984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Journal Entry</a:t>
            </a:r>
            <a:endParaRPr lang="en-US" sz="66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8454"/>
            <a:ext cx="4572000" cy="6359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Trade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civilizations with someone at your table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In your journal write down the following items…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Who’s civilization it is, and what it’s called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Does it have all of the pieces necessary to create the Civilization?</a:t>
            </a:r>
          </a:p>
          <a:p>
            <a:pPr lvl="1"/>
            <a:r>
              <a:rPr lang="en-US" sz="2000" dirty="0" smtClean="0"/>
              <a:t>Maslow</a:t>
            </a:r>
          </a:p>
          <a:p>
            <a:pPr lvl="1"/>
            <a:r>
              <a:rPr lang="en-US" sz="2000" dirty="0" smtClean="0"/>
              <a:t>8 Traits of Culture</a:t>
            </a:r>
          </a:p>
          <a:p>
            <a:pPr lvl="1"/>
            <a:r>
              <a:rPr lang="en-US" sz="2000" dirty="0" smtClean="0"/>
              <a:t>Geography </a:t>
            </a:r>
          </a:p>
          <a:p>
            <a:pPr lvl="1"/>
            <a:r>
              <a:rPr lang="en-US" sz="2000" dirty="0" smtClean="0"/>
              <a:t>5 themes of Civilization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Explain what makes the civilization a civilization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857250"/>
            <a:ext cx="45720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ctr"/>
            <a:r>
              <a:rPr lang="en-US" sz="2100" b="1" dirty="0">
                <a:solidFill>
                  <a:srgbClr val="7030A0"/>
                </a:solidFill>
              </a:rPr>
              <a:t>8 Traits of Culture</a:t>
            </a:r>
            <a:endParaRPr lang="en-US" sz="1500" b="1" dirty="0">
              <a:solidFill>
                <a:srgbClr val="7030A0"/>
              </a:solidFill>
            </a:endParaRP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7030A0"/>
                </a:solidFill>
              </a:rPr>
              <a:t>Religion/World View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7030A0"/>
                </a:solidFill>
              </a:rPr>
              <a:t>Arts and literature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B050"/>
                </a:solidFill>
              </a:rPr>
              <a:t>Technology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B050"/>
                </a:solidFill>
              </a:rPr>
              <a:t>Language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70C0"/>
                </a:solidFill>
              </a:rPr>
              <a:t>Economics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70C0"/>
                </a:solidFill>
              </a:rPr>
              <a:t>Government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2060"/>
                </a:solidFill>
              </a:rPr>
              <a:t>Social Organizations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1500" dirty="0">
                <a:solidFill>
                  <a:srgbClr val="002060"/>
                </a:solidFill>
              </a:rPr>
              <a:t>Customs and Traditions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324" y="3128033"/>
            <a:ext cx="4578179" cy="295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357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165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You Need:</vt:lpstr>
      <vt:lpstr>Journal Entry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Need:</dc:title>
  <dc:creator>Myers, Zachary    SHS - Staff</dc:creator>
  <cp:lastModifiedBy>Myers, Zachary    SHS - Staff</cp:lastModifiedBy>
  <cp:revision>1</cp:revision>
  <dcterms:created xsi:type="dcterms:W3CDTF">2016-10-03T16:23:23Z</dcterms:created>
  <dcterms:modified xsi:type="dcterms:W3CDTF">2016-10-03T16:23:44Z</dcterms:modified>
</cp:coreProperties>
</file>