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9144000" cy="5143500" type="screen16x9"/>
  <p:notesSz cx="6858000" cy="9144000"/>
  <p:embeddedFontLst>
    <p:embeddedFont>
      <p:font typeface="Didact Gothic" panose="020B0604020202020204" charset="0"/>
      <p:regular r:id="rId27"/>
    </p:embeddedFont>
    <p:embeddedFont>
      <p:font typeface="Questrial" panose="020B0604020202020204" charset="0"/>
      <p:regular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3F50A77-D889-4A27-A0F4-50087808D6E7}">
  <a:tblStyle styleId="{B3F50A77-D889-4A27-A0F4-50087808D6E7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5" d="100"/>
          <a:sy n="145" d="100"/>
        </p:scale>
        <p:origin x="62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5474521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Shape 2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49095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Shape 3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Shape 3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06612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hape 3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Shape 3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71431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Shape 3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48107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Shape 3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47097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Shape 3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Shape 3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60130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Shape 3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68799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Shape 3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Shape 3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00882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Shape 39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Shape 3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70603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Shape 4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Shape 4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40572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Shape 4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Shape 4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41509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Shape 2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34212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Shape 41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Shape 4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38798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Shape 4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Shape 4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20727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Shape 4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24198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Shape 4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Shape 4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78134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Shape 4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65666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Shape 2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19854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Shape 2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30811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Shape 2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61827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Shape 3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14811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Shape 3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53428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hape 32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Shape 3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93380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Shape 3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82299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Shape 54"/>
          <p:cNvGrpSpPr/>
          <p:nvPr/>
        </p:nvGrpSpPr>
        <p:grpSpPr>
          <a:xfrm>
            <a:off x="-645040" y="0"/>
            <a:ext cx="10458613" cy="5337692"/>
            <a:chOff x="-645040" y="0"/>
            <a:chExt cx="10458613" cy="7116923"/>
          </a:xfrm>
        </p:grpSpPr>
        <p:grpSp>
          <p:nvGrpSpPr>
            <p:cNvPr id="55" name="Shape 55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56" name="Shape 56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57" name="Shape 5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Questrial"/>
                    <a:ea typeface="Questrial"/>
                    <a:cs typeface="Questrial"/>
                    <a:sym typeface="Questrial"/>
                  </a:endParaRPr>
                </a:p>
              </p:txBody>
            </p:sp>
            <p:sp>
              <p:nvSpPr>
                <p:cNvPr id="58" name="Shape 5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Questrial"/>
                    <a:ea typeface="Questrial"/>
                    <a:cs typeface="Questrial"/>
                    <a:sym typeface="Questrial"/>
                  </a:endParaRPr>
                </a:p>
              </p:txBody>
            </p:sp>
            <p:sp>
              <p:nvSpPr>
                <p:cNvPr id="59" name="Shape 5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Questrial"/>
                    <a:ea typeface="Questrial"/>
                    <a:cs typeface="Questrial"/>
                    <a:sym typeface="Questrial"/>
                  </a:endParaRPr>
                </a:p>
              </p:txBody>
            </p:sp>
          </p:grpSp>
          <p:grpSp>
            <p:nvGrpSpPr>
              <p:cNvPr id="60" name="Shape 60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61" name="Shape 61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Questrial"/>
                    <a:ea typeface="Questrial"/>
                    <a:cs typeface="Questrial"/>
                    <a:sym typeface="Questrial"/>
                  </a:endParaRPr>
                </a:p>
              </p:txBody>
            </p:sp>
            <p:sp>
              <p:nvSpPr>
                <p:cNvPr id="62" name="Shape 6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Questrial"/>
                    <a:ea typeface="Questrial"/>
                    <a:cs typeface="Questrial"/>
                    <a:sym typeface="Questrial"/>
                  </a:endParaRPr>
                </a:p>
              </p:txBody>
            </p:sp>
            <p:sp>
              <p:nvSpPr>
                <p:cNvPr id="63" name="Shape 6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Questrial"/>
                    <a:ea typeface="Questrial"/>
                    <a:cs typeface="Questrial"/>
                    <a:sym typeface="Questrial"/>
                  </a:endParaRPr>
                </a:p>
              </p:txBody>
            </p:sp>
          </p:grpSp>
          <p:grpSp>
            <p:nvGrpSpPr>
              <p:cNvPr id="64" name="Shape 64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65" name="Shape 65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Questrial"/>
                    <a:ea typeface="Questrial"/>
                    <a:cs typeface="Questrial"/>
                    <a:sym typeface="Questrial"/>
                  </a:endParaRPr>
                </a:p>
              </p:txBody>
            </p:sp>
            <p:sp>
              <p:nvSpPr>
                <p:cNvPr id="66" name="Shape 66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Questrial"/>
                    <a:ea typeface="Questrial"/>
                    <a:cs typeface="Questrial"/>
                    <a:sym typeface="Questrial"/>
                  </a:endParaRPr>
                </a:p>
              </p:txBody>
            </p:sp>
            <p:sp>
              <p:nvSpPr>
                <p:cNvPr id="67" name="Shape 67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Questrial"/>
                    <a:ea typeface="Questrial"/>
                    <a:cs typeface="Questrial"/>
                    <a:sym typeface="Questrial"/>
                  </a:endParaRPr>
                </a:p>
              </p:txBody>
            </p:sp>
          </p:grpSp>
          <p:sp>
            <p:nvSpPr>
              <p:cNvPr id="68" name="Shape 68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lt1">
                  <a:alpha val="9803"/>
                </a:schemeClr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Questrial"/>
                  <a:ea typeface="Questrial"/>
                  <a:cs typeface="Questrial"/>
                  <a:sym typeface="Questrial"/>
                </a:endParaRPr>
              </a:p>
            </p:txBody>
          </p:sp>
          <p:sp>
            <p:nvSpPr>
              <p:cNvPr id="69" name="Shape 69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lt1">
                  <a:alpha val="9803"/>
                </a:schemeClr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Questrial"/>
                  <a:ea typeface="Questrial"/>
                  <a:cs typeface="Questrial"/>
                  <a:sym typeface="Questrial"/>
                </a:endParaRPr>
              </a:p>
            </p:txBody>
          </p:sp>
          <p:sp>
            <p:nvSpPr>
              <p:cNvPr id="70" name="Shape 70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lt1">
                  <a:alpha val="9803"/>
                </a:schemeClr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Questrial"/>
                  <a:ea typeface="Questrial"/>
                  <a:cs typeface="Questrial"/>
                  <a:sym typeface="Questrial"/>
                </a:endParaRPr>
              </a:p>
            </p:txBody>
          </p:sp>
        </p:grpSp>
        <p:sp>
          <p:nvSpPr>
            <p:cNvPr id="71" name="Shape 71"/>
            <p:cNvSpPr/>
            <p:nvPr/>
          </p:nvSpPr>
          <p:spPr>
            <a:xfrm>
              <a:off x="-11875" y="5035137"/>
              <a:ext cx="9144000" cy="11757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13939"/>
                  </a:moveTo>
                  <a:cubicBezTo>
                    <a:pt x="6480" y="116969"/>
                    <a:pt x="12961" y="120000"/>
                    <a:pt x="21974" y="118787"/>
                  </a:cubicBezTo>
                  <a:cubicBezTo>
                    <a:pt x="30986" y="117575"/>
                    <a:pt x="42051" y="116161"/>
                    <a:pt x="54077" y="106666"/>
                  </a:cubicBezTo>
                  <a:cubicBezTo>
                    <a:pt x="66103" y="97171"/>
                    <a:pt x="83142" y="79595"/>
                    <a:pt x="94129" y="61818"/>
                  </a:cubicBezTo>
                  <a:cubicBezTo>
                    <a:pt x="105116" y="44040"/>
                    <a:pt x="116363" y="15757"/>
                    <a:pt x="120000" y="0"/>
                  </a:cubicBezTo>
                </a:path>
              </a:pathLst>
            </a:custGeom>
            <a:noFill/>
            <a:ln w="9525" cap="flat" cmpd="sng">
              <a:solidFill>
                <a:schemeClr val="lt1">
                  <a:alpha val="2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  <p:sp>
          <p:nvSpPr>
            <p:cNvPr id="72" name="Shape 72"/>
            <p:cNvSpPr/>
            <p:nvPr/>
          </p:nvSpPr>
          <p:spPr>
            <a:xfrm>
              <a:off x="-11875" y="3467594"/>
              <a:ext cx="9144000" cy="8907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cubicBezTo>
                    <a:pt x="3454" y="101199"/>
                    <a:pt x="6909" y="82399"/>
                    <a:pt x="13714" y="63999"/>
                  </a:cubicBezTo>
                  <a:cubicBezTo>
                    <a:pt x="20519" y="45600"/>
                    <a:pt x="30181" y="18666"/>
                    <a:pt x="40831" y="9600"/>
                  </a:cubicBezTo>
                  <a:cubicBezTo>
                    <a:pt x="51480" y="533"/>
                    <a:pt x="64415" y="0"/>
                    <a:pt x="77610" y="9600"/>
                  </a:cubicBezTo>
                  <a:cubicBezTo>
                    <a:pt x="90805" y="19200"/>
                    <a:pt x="112805" y="57600"/>
                    <a:pt x="120000" y="67200"/>
                  </a:cubicBezTo>
                </a:path>
              </a:pathLst>
            </a:custGeom>
            <a:noFill/>
            <a:ln w="9525" cap="flat" cmpd="sng">
              <a:solidFill>
                <a:schemeClr val="lt1">
                  <a:alpha val="2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  <p:sp>
          <p:nvSpPr>
            <p:cNvPr id="73" name="Shape 73"/>
            <p:cNvSpPr/>
            <p:nvPr/>
          </p:nvSpPr>
          <p:spPr>
            <a:xfrm>
              <a:off x="-23751" y="5640778"/>
              <a:ext cx="3004500" cy="12114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cubicBezTo>
                    <a:pt x="44071" y="49705"/>
                    <a:pt x="88142" y="99411"/>
                    <a:pt x="120000" y="120000"/>
                  </a:cubicBezTo>
                </a:path>
              </a:pathLst>
            </a:custGeom>
            <a:noFill/>
            <a:ln w="9525" cap="flat" cmpd="sng">
              <a:solidFill>
                <a:schemeClr val="lt1">
                  <a:alpha val="2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  <p:sp>
          <p:nvSpPr>
            <p:cNvPr id="74" name="Shape 74"/>
            <p:cNvSpPr/>
            <p:nvPr/>
          </p:nvSpPr>
          <p:spPr>
            <a:xfrm>
              <a:off x="-11875" y="5284519"/>
              <a:ext cx="9144000" cy="14784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cubicBezTo>
                    <a:pt x="3753" y="8112"/>
                    <a:pt x="7506" y="16224"/>
                    <a:pt x="14493" y="27951"/>
                  </a:cubicBezTo>
                  <a:cubicBezTo>
                    <a:pt x="21480" y="39678"/>
                    <a:pt x="31922" y="57670"/>
                    <a:pt x="41922" y="70361"/>
                  </a:cubicBezTo>
                  <a:cubicBezTo>
                    <a:pt x="51922" y="83052"/>
                    <a:pt x="64571" y="96224"/>
                    <a:pt x="74493" y="104096"/>
                  </a:cubicBezTo>
                  <a:cubicBezTo>
                    <a:pt x="84415" y="111967"/>
                    <a:pt x="95116" y="115180"/>
                    <a:pt x="101454" y="117590"/>
                  </a:cubicBezTo>
                  <a:cubicBezTo>
                    <a:pt x="107792" y="120000"/>
                    <a:pt x="109428" y="118875"/>
                    <a:pt x="112519" y="118554"/>
                  </a:cubicBezTo>
                  <a:cubicBezTo>
                    <a:pt x="115610" y="118232"/>
                    <a:pt x="117805" y="116947"/>
                    <a:pt x="120000" y="115662"/>
                  </a:cubicBezTo>
                </a:path>
              </a:pathLst>
            </a:custGeom>
            <a:noFill/>
            <a:ln w="9525" cap="flat" cmpd="sng">
              <a:solidFill>
                <a:schemeClr val="lt1">
                  <a:alpha val="2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  <p:sp>
          <p:nvSpPr>
            <p:cNvPr id="75" name="Shape 75"/>
            <p:cNvSpPr/>
            <p:nvPr/>
          </p:nvSpPr>
          <p:spPr>
            <a:xfrm>
              <a:off x="2137558" y="5132119"/>
              <a:ext cx="6982800" cy="171989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cubicBezTo>
                    <a:pt x="2789" y="107226"/>
                    <a:pt x="5578" y="94453"/>
                    <a:pt x="9387" y="82715"/>
                  </a:cubicBezTo>
                  <a:cubicBezTo>
                    <a:pt x="13197" y="70978"/>
                    <a:pt x="18469" y="58273"/>
                    <a:pt x="22857" y="49574"/>
                  </a:cubicBezTo>
                  <a:cubicBezTo>
                    <a:pt x="27244" y="40874"/>
                    <a:pt x="29931" y="37007"/>
                    <a:pt x="35714" y="30517"/>
                  </a:cubicBezTo>
                  <a:cubicBezTo>
                    <a:pt x="41496" y="24027"/>
                    <a:pt x="52040" y="14913"/>
                    <a:pt x="57551" y="10632"/>
                  </a:cubicBezTo>
                  <a:cubicBezTo>
                    <a:pt x="63061" y="6352"/>
                    <a:pt x="63911" y="6490"/>
                    <a:pt x="68775" y="4833"/>
                  </a:cubicBezTo>
                  <a:cubicBezTo>
                    <a:pt x="73639" y="3176"/>
                    <a:pt x="81326" y="1380"/>
                    <a:pt x="86734" y="690"/>
                  </a:cubicBezTo>
                  <a:cubicBezTo>
                    <a:pt x="92142" y="0"/>
                    <a:pt x="101224" y="690"/>
                    <a:pt x="101224" y="690"/>
                  </a:cubicBezTo>
                  <a:lnTo>
                    <a:pt x="111632" y="690"/>
                  </a:lnTo>
                  <a:cubicBezTo>
                    <a:pt x="114523" y="966"/>
                    <a:pt x="117176" y="1933"/>
                    <a:pt x="118571" y="2347"/>
                  </a:cubicBezTo>
                  <a:cubicBezTo>
                    <a:pt x="119965" y="2761"/>
                    <a:pt x="119489" y="2623"/>
                    <a:pt x="120000" y="3176"/>
                  </a:cubicBezTo>
                </a:path>
              </a:pathLst>
            </a:custGeom>
            <a:noFill/>
            <a:ln w="9525" cap="flat" cmpd="sng">
              <a:solidFill>
                <a:schemeClr val="lt1">
                  <a:alpha val="2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  <p:sp>
          <p:nvSpPr>
            <p:cNvPr id="76" name="Shape 76"/>
            <p:cNvSpPr/>
            <p:nvPr/>
          </p:nvSpPr>
          <p:spPr>
            <a:xfrm rot="1799950">
              <a:off x="2996126" y="2859221"/>
              <a:ext cx="1601440" cy="1388149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9803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  <p:sp>
          <p:nvSpPr>
            <p:cNvPr id="77" name="Shape 77"/>
            <p:cNvSpPr/>
            <p:nvPr/>
          </p:nvSpPr>
          <p:spPr>
            <a:xfrm rot="1799950">
              <a:off x="3720026" y="4126047"/>
              <a:ext cx="1601440" cy="1388149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0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  <p:sp>
          <p:nvSpPr>
            <p:cNvPr id="78" name="Shape 78"/>
            <p:cNvSpPr/>
            <p:nvPr/>
          </p:nvSpPr>
          <p:spPr>
            <a:xfrm rot="1799950">
              <a:off x="3729553" y="1592396"/>
              <a:ext cx="1601440" cy="1388149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6666"/>
              </a:schemeClr>
            </a:solidFill>
            <a:ln w="12700" cap="flat" cmpd="sng">
              <a:solidFill>
                <a:schemeClr val="lt1">
                  <a:alpha val="7843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  <p:sp>
          <p:nvSpPr>
            <p:cNvPr id="79" name="Shape 79"/>
            <p:cNvSpPr/>
            <p:nvPr/>
          </p:nvSpPr>
          <p:spPr>
            <a:xfrm rot="1799950">
              <a:off x="2977076" y="325572"/>
              <a:ext cx="1601440" cy="1388149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3921"/>
              </a:schemeClr>
            </a:solidFill>
            <a:ln w="12700" cap="flat" cmpd="sng">
              <a:solidFill>
                <a:schemeClr val="lt1">
                  <a:alpha val="7843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  <p:sp>
          <p:nvSpPr>
            <p:cNvPr id="80" name="Shape 80"/>
            <p:cNvSpPr/>
            <p:nvPr/>
          </p:nvSpPr>
          <p:spPr>
            <a:xfrm rot="1799950">
              <a:off x="4462976" y="5383347"/>
              <a:ext cx="1601440" cy="1388149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5882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  <p:sp>
          <p:nvSpPr>
            <p:cNvPr id="81" name="Shape 81"/>
            <p:cNvSpPr/>
            <p:nvPr/>
          </p:nvSpPr>
          <p:spPr>
            <a:xfrm rot="1799498">
              <a:off x="-382400" y="4201422"/>
              <a:ext cx="1261519" cy="138814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9084"/>
                  </a:moveTo>
                  <a:lnTo>
                    <a:pt x="5360" y="0"/>
                  </a:lnTo>
                  <a:lnTo>
                    <a:pt x="82305" y="0"/>
                  </a:lnTo>
                  <a:lnTo>
                    <a:pt x="120000" y="60000"/>
                  </a:lnTo>
                  <a:lnTo>
                    <a:pt x="82305" y="120000"/>
                  </a:lnTo>
                  <a:lnTo>
                    <a:pt x="70827" y="119970"/>
                  </a:lnTo>
                  <a:lnTo>
                    <a:pt x="0" y="9084"/>
                  </a:lnTo>
                  <a:close/>
                </a:path>
              </a:pathLst>
            </a:custGeom>
            <a:solidFill>
              <a:schemeClr val="lt1">
                <a:alpha val="9803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  <p:sp>
          <p:nvSpPr>
            <p:cNvPr id="82" name="Shape 82"/>
            <p:cNvSpPr/>
            <p:nvPr/>
          </p:nvSpPr>
          <p:spPr>
            <a:xfrm rot="1799950">
              <a:off x="24327" y="5402398"/>
              <a:ext cx="1601440" cy="1388149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0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  <p:sp>
          <p:nvSpPr>
            <p:cNvPr id="83" name="Shape 83"/>
            <p:cNvSpPr/>
            <p:nvPr/>
          </p:nvSpPr>
          <p:spPr>
            <a:xfrm rot="1799950">
              <a:off x="52903" y="2849697"/>
              <a:ext cx="1601440" cy="1388149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6666"/>
              </a:schemeClr>
            </a:solidFill>
            <a:ln w="12700" cap="flat" cmpd="sng">
              <a:solidFill>
                <a:schemeClr val="lt1">
                  <a:alpha val="7843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  <p:sp>
          <p:nvSpPr>
            <p:cNvPr id="84" name="Shape 84"/>
            <p:cNvSpPr/>
            <p:nvPr/>
          </p:nvSpPr>
          <p:spPr>
            <a:xfrm rot="1799950">
              <a:off x="776802" y="4126046"/>
              <a:ext cx="1601440" cy="1388149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0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  <p:sp>
          <p:nvSpPr>
            <p:cNvPr id="85" name="Shape 85"/>
            <p:cNvSpPr/>
            <p:nvPr/>
          </p:nvSpPr>
          <p:spPr>
            <a:xfrm rot="1799950">
              <a:off x="1510227" y="5411922"/>
              <a:ext cx="1601440" cy="1388149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0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  <p:sp>
          <p:nvSpPr>
            <p:cNvPr id="86" name="Shape 86"/>
            <p:cNvSpPr/>
            <p:nvPr/>
          </p:nvSpPr>
          <p:spPr>
            <a:xfrm rot="1799950">
              <a:off x="1529278" y="2859221"/>
              <a:ext cx="1601440" cy="1388149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6666"/>
              </a:schemeClr>
            </a:solidFill>
            <a:ln w="12700" cap="flat" cmpd="sng">
              <a:solidFill>
                <a:schemeClr val="lt1">
                  <a:alpha val="7843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  <p:sp>
          <p:nvSpPr>
            <p:cNvPr id="87" name="Shape 87"/>
            <p:cNvSpPr/>
            <p:nvPr/>
          </p:nvSpPr>
          <p:spPr>
            <a:xfrm rot="1799950">
              <a:off x="795852" y="1563822"/>
              <a:ext cx="1601440" cy="1388149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0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  <p:sp>
          <p:nvSpPr>
            <p:cNvPr id="88" name="Shape 88"/>
            <p:cNvSpPr/>
            <p:nvPr/>
          </p:nvSpPr>
          <p:spPr>
            <a:xfrm rot="1799950">
              <a:off x="6806128" y="4145097"/>
              <a:ext cx="1601440" cy="1388149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9803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  <p:sp>
          <p:nvSpPr>
            <p:cNvPr id="89" name="Shape 89"/>
            <p:cNvSpPr/>
            <p:nvPr/>
          </p:nvSpPr>
          <p:spPr>
            <a:xfrm rot="1799950">
              <a:off x="7549078" y="5421448"/>
              <a:ext cx="1601440" cy="1388149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0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  <p:sp>
          <p:nvSpPr>
            <p:cNvPr id="90" name="Shape 90"/>
            <p:cNvSpPr/>
            <p:nvPr/>
          </p:nvSpPr>
          <p:spPr>
            <a:xfrm rot="1799950">
              <a:off x="7549078" y="2868747"/>
              <a:ext cx="1601440" cy="1388149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6666"/>
              </a:schemeClr>
            </a:solidFill>
            <a:ln w="12700" cap="flat" cmpd="sng">
              <a:solidFill>
                <a:schemeClr val="lt1">
                  <a:alpha val="7843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  <p:sp>
          <p:nvSpPr>
            <p:cNvPr id="91" name="Shape 91"/>
            <p:cNvSpPr/>
            <p:nvPr/>
          </p:nvSpPr>
          <p:spPr>
            <a:xfrm rot="1799921">
              <a:off x="8306497" y="4055546"/>
              <a:ext cx="1243249" cy="138814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60000"/>
                  </a:moveTo>
                  <a:lnTo>
                    <a:pt x="38242" y="0"/>
                  </a:lnTo>
                  <a:lnTo>
                    <a:pt x="45748" y="347"/>
                  </a:lnTo>
                  <a:lnTo>
                    <a:pt x="120000" y="114618"/>
                  </a:lnTo>
                  <a:lnTo>
                    <a:pt x="116307" y="120000"/>
                  </a:lnTo>
                  <a:lnTo>
                    <a:pt x="38242" y="120000"/>
                  </a:lnTo>
                  <a:lnTo>
                    <a:pt x="0" y="60000"/>
                  </a:lnTo>
                  <a:close/>
                </a:path>
              </a:pathLst>
            </a:custGeom>
            <a:solidFill>
              <a:schemeClr val="lt1">
                <a:alpha val="3921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  <p:sp>
          <p:nvSpPr>
            <p:cNvPr id="92" name="Shape 92"/>
            <p:cNvSpPr/>
            <p:nvPr/>
          </p:nvSpPr>
          <p:spPr>
            <a:xfrm rot="1800143">
              <a:off x="8306711" y="1511530"/>
              <a:ext cx="1241910" cy="138881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60025"/>
                  </a:moveTo>
                  <a:lnTo>
                    <a:pt x="38289" y="50"/>
                  </a:lnTo>
                  <a:lnTo>
                    <a:pt x="46575" y="0"/>
                  </a:lnTo>
                  <a:lnTo>
                    <a:pt x="120000" y="114391"/>
                  </a:lnTo>
                  <a:lnTo>
                    <a:pt x="116450" y="120000"/>
                  </a:lnTo>
                  <a:lnTo>
                    <a:pt x="38289" y="120000"/>
                  </a:lnTo>
                  <a:lnTo>
                    <a:pt x="0" y="60025"/>
                  </a:lnTo>
                  <a:close/>
                </a:path>
              </a:pathLst>
            </a:custGeom>
            <a:solidFill>
              <a:schemeClr val="lt1">
                <a:alpha val="0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</p:grpSp>
      <p:sp>
        <p:nvSpPr>
          <p:cNvPr id="93" name="Shape 93"/>
          <p:cNvSpPr/>
          <p:nvPr/>
        </p:nvSpPr>
        <p:spPr>
          <a:xfrm>
            <a:off x="4561242" y="-16133"/>
            <a:ext cx="3679200" cy="4704000"/>
          </a:xfrm>
          <a:prstGeom prst="rect">
            <a:avLst/>
          </a:prstGeom>
          <a:solidFill>
            <a:srgbClr val="F5F5F5"/>
          </a:solidFill>
          <a:ln w="15875" cap="flat" cmpd="sng">
            <a:solidFill>
              <a:srgbClr val="0F5CA4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94" name="Shape 94"/>
          <p:cNvSpPr/>
          <p:nvPr/>
        </p:nvSpPr>
        <p:spPr>
          <a:xfrm>
            <a:off x="4649096" y="-16133"/>
            <a:ext cx="3505200" cy="1734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95" name="Shape 95"/>
          <p:cNvSpPr txBox="1">
            <a:spLocks noGrp="1"/>
          </p:cNvSpPr>
          <p:nvPr>
            <p:ph type="ctrTitle"/>
          </p:nvPr>
        </p:nvSpPr>
        <p:spPr>
          <a:xfrm>
            <a:off x="4733364" y="2031356"/>
            <a:ext cx="3313500" cy="1276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accent1"/>
              </a:buClr>
              <a:buFont typeface="Questrial"/>
              <a:buNone/>
              <a:defRPr sz="3600" b="0" i="0" u="none" strike="noStrike" cap="none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6" name="Shape 96"/>
          <p:cNvSpPr txBox="1">
            <a:spLocks noGrp="1"/>
          </p:cNvSpPr>
          <p:nvPr>
            <p:ph type="subTitle" idx="1"/>
          </p:nvPr>
        </p:nvSpPr>
        <p:spPr>
          <a:xfrm>
            <a:off x="4733364" y="3315810"/>
            <a:ext cx="3309900" cy="94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360"/>
              </a:spcBef>
              <a:buClr>
                <a:schemeClr val="accent1"/>
              </a:buClr>
              <a:buFont typeface="Noto Sans Symbols"/>
              <a:buNone/>
              <a:defRPr sz="1800" b="0" i="0" u="none" strike="noStrike" cap="none">
                <a:solidFill>
                  <a:srgbClr val="42424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ctr" rtl="0">
              <a:spcBef>
                <a:spcPts val="440"/>
              </a:spcBef>
              <a:buClr>
                <a:schemeClr val="accent1"/>
              </a:buClr>
              <a:buFont typeface="Noto Sans Symbols"/>
              <a:buNone/>
              <a:defRPr sz="22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ctr" rtl="0">
              <a:spcBef>
                <a:spcPts val="400"/>
              </a:spcBef>
              <a:buClr>
                <a:schemeClr val="accent1"/>
              </a:buClr>
              <a:buFont typeface="Noto Sans Symbols"/>
              <a:buNone/>
              <a:defRPr sz="20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ctr" rtl="0">
              <a:spcBef>
                <a:spcPts val="360"/>
              </a:spcBef>
              <a:buClr>
                <a:schemeClr val="accent1"/>
              </a:buClr>
              <a:buFont typeface="Noto Sans Symbols"/>
              <a:buNone/>
              <a:defRPr sz="18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ctr" rtl="0">
              <a:spcBef>
                <a:spcPts val="320"/>
              </a:spcBef>
              <a:buClr>
                <a:schemeClr val="accent1"/>
              </a:buClr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ctr" rtl="0">
              <a:spcBef>
                <a:spcPts val="280"/>
              </a:spcBef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ctr" rtl="0">
              <a:spcBef>
                <a:spcPts val="280"/>
              </a:spcBef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ctr" rtl="0">
              <a:spcBef>
                <a:spcPts val="280"/>
              </a:spcBef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ctr" rtl="0">
              <a:spcBef>
                <a:spcPts val="280"/>
              </a:spcBef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dt" idx="10"/>
          </p:nvPr>
        </p:nvSpPr>
        <p:spPr>
          <a:xfrm>
            <a:off x="4738744" y="1137621"/>
            <a:ext cx="2133600" cy="56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rgbClr val="FEFEFE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98" name="Shape 98"/>
          <p:cNvSpPr/>
          <p:nvPr/>
        </p:nvSpPr>
        <p:spPr>
          <a:xfrm>
            <a:off x="4650889" y="4566212"/>
            <a:ext cx="3505200" cy="6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99" name="Shape 99"/>
          <p:cNvSpPr txBox="1">
            <a:spLocks noGrp="1"/>
          </p:cNvSpPr>
          <p:nvPr>
            <p:ph type="ftr" idx="11"/>
          </p:nvPr>
        </p:nvSpPr>
        <p:spPr>
          <a:xfrm>
            <a:off x="5303519" y="4289974"/>
            <a:ext cx="2831699" cy="27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sldNum" idx="12"/>
          </p:nvPr>
        </p:nvSpPr>
        <p:spPr>
          <a:xfrm>
            <a:off x="4649096" y="4289974"/>
            <a:ext cx="643800" cy="273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" sz="1200" b="0" i="0" u="none" strike="noStrike" cap="none">
              <a:solidFill>
                <a:schemeClr val="accen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01" name="Shape 101"/>
          <p:cNvSpPr/>
          <p:nvPr/>
        </p:nvSpPr>
        <p:spPr>
          <a:xfrm>
            <a:off x="4650889" y="4566212"/>
            <a:ext cx="3505200" cy="6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title"/>
          </p:nvPr>
        </p:nvSpPr>
        <p:spPr>
          <a:xfrm>
            <a:off x="1043490" y="770747"/>
            <a:ext cx="70248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accent1"/>
              </a:buClr>
              <a:buFont typeface="Questrial"/>
              <a:buNone/>
              <a:defRPr sz="4000" b="0" i="0" u="none" strike="noStrike" cap="none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41" name="Shape 241"/>
          <p:cNvSpPr txBox="1">
            <a:spLocks noGrp="1"/>
          </p:cNvSpPr>
          <p:nvPr>
            <p:ph type="body" idx="1"/>
          </p:nvPr>
        </p:nvSpPr>
        <p:spPr>
          <a:xfrm rot="5400000">
            <a:off x="3116359" y="-330111"/>
            <a:ext cx="2631599" cy="6777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3576" algn="l" rtl="0">
              <a:spcBef>
                <a:spcPts val="480"/>
              </a:spcBef>
              <a:buClr>
                <a:schemeClr val="accent1"/>
              </a:buClr>
              <a:buSzPct val="76000"/>
              <a:buFont typeface="Noto Sans Symbols"/>
              <a:buChar char="○"/>
              <a:defRPr sz="2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640080" marR="0" lvl="1" indent="-178308" algn="l" rtl="0">
              <a:spcBef>
                <a:spcPts val="440"/>
              </a:spcBef>
              <a:buClr>
                <a:schemeClr val="accent1"/>
              </a:buClr>
              <a:buSzPct val="76000"/>
              <a:buFont typeface="Noto Sans Symbols"/>
              <a:buChar char="○"/>
              <a:defRPr sz="22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-132080" algn="l" rtl="0">
              <a:spcBef>
                <a:spcPts val="400"/>
              </a:spcBef>
              <a:buClr>
                <a:schemeClr val="accent1"/>
              </a:buClr>
              <a:buSzPct val="76000"/>
              <a:buFont typeface="Noto Sans Symbols"/>
              <a:buChar char="○"/>
              <a:defRPr sz="2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124712" marR="0" lvl="3" indent="-148844" algn="l" rtl="0">
              <a:spcBef>
                <a:spcPts val="360"/>
              </a:spcBef>
              <a:buClr>
                <a:schemeClr val="accent1"/>
              </a:buClr>
              <a:buSzPct val="76000"/>
              <a:buFont typeface="Noto Sans Symbols"/>
              <a:buChar char="○"/>
              <a:defRPr sz="18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325880" marR="0" lvl="4" indent="-156464" algn="l" rtl="0">
              <a:spcBef>
                <a:spcPts val="320"/>
              </a:spcBef>
              <a:buClr>
                <a:schemeClr val="accent1"/>
              </a:buClr>
              <a:buSzPct val="76000"/>
              <a:buFont typeface="Noto Sans Symbols"/>
              <a:buChar char="○"/>
              <a:defRPr sz="16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517904" marR="0" lvl="5" indent="-167639" algn="l" rtl="0">
              <a:spcBef>
                <a:spcPts val="280"/>
              </a:spcBef>
              <a:buClr>
                <a:schemeClr val="accent1"/>
              </a:buClr>
              <a:buSzPct val="76000"/>
              <a:buFont typeface="Noto Sans Symbols"/>
              <a:buChar char="○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1719072" marR="0" lvl="6" indent="-165608" algn="l" rtl="0">
              <a:spcBef>
                <a:spcPts val="280"/>
              </a:spcBef>
              <a:buClr>
                <a:schemeClr val="accent1"/>
              </a:buClr>
              <a:buSzPct val="76000"/>
              <a:buFont typeface="Noto Sans Symbols"/>
              <a:buChar char="○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1920240" marR="0" lvl="7" indent="-163575" algn="l" rtl="0">
              <a:spcBef>
                <a:spcPts val="280"/>
              </a:spcBef>
              <a:buClr>
                <a:schemeClr val="accent1"/>
              </a:buClr>
              <a:buSzPct val="76000"/>
              <a:buFont typeface="Noto Sans Symbols"/>
              <a:buChar char="○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121408" marR="0" lvl="8" indent="-161543" algn="l" rtl="0">
              <a:spcBef>
                <a:spcPts val="280"/>
              </a:spcBef>
              <a:buClr>
                <a:schemeClr val="accent1"/>
              </a:buClr>
              <a:buSzPct val="76000"/>
              <a:buFont typeface="Noto Sans Symbols"/>
              <a:buChar char="○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42" name="Shape 242"/>
          <p:cNvSpPr txBox="1">
            <a:spLocks noGrp="1"/>
          </p:cNvSpPr>
          <p:nvPr>
            <p:ph type="dt" idx="10"/>
          </p:nvPr>
        </p:nvSpPr>
        <p:spPr>
          <a:xfrm>
            <a:off x="5997387" y="168368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FEFEFE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43" name="Shape 243"/>
          <p:cNvSpPr txBox="1">
            <a:spLocks noGrp="1"/>
          </p:cNvSpPr>
          <p:nvPr>
            <p:ph type="ftr" idx="11"/>
          </p:nvPr>
        </p:nvSpPr>
        <p:spPr>
          <a:xfrm>
            <a:off x="4641448" y="4389120"/>
            <a:ext cx="3502199" cy="27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44" name="Shape 244"/>
          <p:cNvSpPr txBox="1">
            <a:spLocks noGrp="1"/>
          </p:cNvSpPr>
          <p:nvPr>
            <p:ph type="sldNum" idx="12"/>
          </p:nvPr>
        </p:nvSpPr>
        <p:spPr>
          <a:xfrm>
            <a:off x="4649096" y="168368"/>
            <a:ext cx="1332300" cy="273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>
                <a:solidFill>
                  <a:srgbClr val="FEFEFE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" sz="1200">
              <a:solidFill>
                <a:srgbClr val="FEFEFE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 txBox="1">
            <a:spLocks noGrp="1"/>
          </p:cNvSpPr>
          <p:nvPr>
            <p:ph type="title"/>
          </p:nvPr>
        </p:nvSpPr>
        <p:spPr>
          <a:xfrm rot="5400000">
            <a:off x="5579003" y="1823060"/>
            <a:ext cx="3585300" cy="148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accent1"/>
              </a:buClr>
              <a:buFont typeface="Questrial"/>
              <a:buNone/>
              <a:defRPr sz="4000" b="0" i="0" u="none" strike="noStrike" cap="none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47" name="Shape 247"/>
          <p:cNvSpPr txBox="1">
            <a:spLocks noGrp="1"/>
          </p:cNvSpPr>
          <p:nvPr>
            <p:ph type="body" idx="1"/>
          </p:nvPr>
        </p:nvSpPr>
        <p:spPr>
          <a:xfrm rot="5400000">
            <a:off x="1972500" y="-146589"/>
            <a:ext cx="3585300" cy="5423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3576" algn="l" rtl="0">
              <a:spcBef>
                <a:spcPts val="480"/>
              </a:spcBef>
              <a:buClr>
                <a:schemeClr val="accent1"/>
              </a:buClr>
              <a:buSzPct val="76000"/>
              <a:buFont typeface="Noto Sans Symbols"/>
              <a:buChar char="○"/>
              <a:defRPr sz="2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640080" marR="0" lvl="1" indent="-178308" algn="l" rtl="0">
              <a:spcBef>
                <a:spcPts val="440"/>
              </a:spcBef>
              <a:buClr>
                <a:schemeClr val="accent1"/>
              </a:buClr>
              <a:buSzPct val="76000"/>
              <a:buFont typeface="Noto Sans Symbols"/>
              <a:buChar char="○"/>
              <a:defRPr sz="22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-132080" algn="l" rtl="0">
              <a:spcBef>
                <a:spcPts val="400"/>
              </a:spcBef>
              <a:buClr>
                <a:schemeClr val="accent1"/>
              </a:buClr>
              <a:buSzPct val="76000"/>
              <a:buFont typeface="Noto Sans Symbols"/>
              <a:buChar char="○"/>
              <a:defRPr sz="2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124712" marR="0" lvl="3" indent="-148844" algn="l" rtl="0">
              <a:spcBef>
                <a:spcPts val="360"/>
              </a:spcBef>
              <a:buClr>
                <a:schemeClr val="accent1"/>
              </a:buClr>
              <a:buSzPct val="76000"/>
              <a:buFont typeface="Noto Sans Symbols"/>
              <a:buChar char="○"/>
              <a:defRPr sz="18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325880" marR="0" lvl="4" indent="-156464" algn="l" rtl="0">
              <a:spcBef>
                <a:spcPts val="320"/>
              </a:spcBef>
              <a:buClr>
                <a:schemeClr val="accent1"/>
              </a:buClr>
              <a:buSzPct val="76000"/>
              <a:buFont typeface="Noto Sans Symbols"/>
              <a:buChar char="○"/>
              <a:defRPr sz="16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517904" marR="0" lvl="5" indent="-167639" algn="l" rtl="0">
              <a:spcBef>
                <a:spcPts val="280"/>
              </a:spcBef>
              <a:buClr>
                <a:schemeClr val="accent1"/>
              </a:buClr>
              <a:buSzPct val="76000"/>
              <a:buFont typeface="Noto Sans Symbols"/>
              <a:buChar char="○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1719072" marR="0" lvl="6" indent="-165608" algn="l" rtl="0">
              <a:spcBef>
                <a:spcPts val="280"/>
              </a:spcBef>
              <a:buClr>
                <a:schemeClr val="accent1"/>
              </a:buClr>
              <a:buSzPct val="76000"/>
              <a:buFont typeface="Noto Sans Symbols"/>
              <a:buChar char="○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1920240" marR="0" lvl="7" indent="-163575" algn="l" rtl="0">
              <a:spcBef>
                <a:spcPts val="280"/>
              </a:spcBef>
              <a:buClr>
                <a:schemeClr val="accent1"/>
              </a:buClr>
              <a:buSzPct val="76000"/>
              <a:buFont typeface="Noto Sans Symbols"/>
              <a:buChar char="○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121408" marR="0" lvl="8" indent="-161543" algn="l" rtl="0">
              <a:spcBef>
                <a:spcPts val="280"/>
              </a:spcBef>
              <a:buClr>
                <a:schemeClr val="accent1"/>
              </a:buClr>
              <a:buSzPct val="76000"/>
              <a:buFont typeface="Noto Sans Symbols"/>
              <a:buChar char="○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48" name="Shape 248"/>
          <p:cNvSpPr txBox="1">
            <a:spLocks noGrp="1"/>
          </p:cNvSpPr>
          <p:nvPr>
            <p:ph type="dt" idx="10"/>
          </p:nvPr>
        </p:nvSpPr>
        <p:spPr>
          <a:xfrm>
            <a:off x="5997387" y="168368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FEFEFE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49" name="Shape 249"/>
          <p:cNvSpPr txBox="1">
            <a:spLocks noGrp="1"/>
          </p:cNvSpPr>
          <p:nvPr>
            <p:ph type="ftr" idx="11"/>
          </p:nvPr>
        </p:nvSpPr>
        <p:spPr>
          <a:xfrm>
            <a:off x="4641448" y="4389120"/>
            <a:ext cx="3502199" cy="27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50" name="Shape 250"/>
          <p:cNvSpPr txBox="1">
            <a:spLocks noGrp="1"/>
          </p:cNvSpPr>
          <p:nvPr>
            <p:ph type="sldNum" idx="12"/>
          </p:nvPr>
        </p:nvSpPr>
        <p:spPr>
          <a:xfrm>
            <a:off x="4649096" y="168368"/>
            <a:ext cx="1332300" cy="273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>
                <a:solidFill>
                  <a:srgbClr val="FEFEFE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" sz="1200">
              <a:solidFill>
                <a:srgbClr val="FEFEFE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>
            <a:spLocks noGrp="1"/>
          </p:cNvSpPr>
          <p:nvPr>
            <p:ph type="title"/>
          </p:nvPr>
        </p:nvSpPr>
        <p:spPr>
          <a:xfrm>
            <a:off x="1043490" y="770747"/>
            <a:ext cx="70248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accent1"/>
              </a:buClr>
              <a:buFont typeface="Questrial"/>
              <a:buNone/>
              <a:defRPr sz="4000" b="0" i="0" u="none" strike="noStrike" cap="none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1043491" y="1742738"/>
            <a:ext cx="6777300" cy="2631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3576" algn="l" rtl="0">
              <a:spcBef>
                <a:spcPts val="480"/>
              </a:spcBef>
              <a:buClr>
                <a:schemeClr val="accent1"/>
              </a:buClr>
              <a:buSzPct val="76000"/>
              <a:buFont typeface="Noto Sans Symbols"/>
              <a:buChar char="○"/>
              <a:defRPr sz="2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640080" marR="0" lvl="1" indent="-178308" algn="l" rtl="0">
              <a:spcBef>
                <a:spcPts val="440"/>
              </a:spcBef>
              <a:buClr>
                <a:schemeClr val="accent1"/>
              </a:buClr>
              <a:buSzPct val="76000"/>
              <a:buFont typeface="Noto Sans Symbols"/>
              <a:buChar char="○"/>
              <a:defRPr sz="22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-132080" algn="l" rtl="0">
              <a:spcBef>
                <a:spcPts val="400"/>
              </a:spcBef>
              <a:buClr>
                <a:schemeClr val="accent1"/>
              </a:buClr>
              <a:buSzPct val="76000"/>
              <a:buFont typeface="Noto Sans Symbols"/>
              <a:buChar char="○"/>
              <a:defRPr sz="2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124712" marR="0" lvl="3" indent="-148844" algn="l" rtl="0">
              <a:spcBef>
                <a:spcPts val="360"/>
              </a:spcBef>
              <a:buClr>
                <a:schemeClr val="accent1"/>
              </a:buClr>
              <a:buSzPct val="76000"/>
              <a:buFont typeface="Noto Sans Symbols"/>
              <a:buChar char="○"/>
              <a:defRPr sz="18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325880" marR="0" lvl="4" indent="-156464" algn="l" rtl="0">
              <a:spcBef>
                <a:spcPts val="320"/>
              </a:spcBef>
              <a:buClr>
                <a:schemeClr val="accent1"/>
              </a:buClr>
              <a:buSzPct val="76000"/>
              <a:buFont typeface="Noto Sans Symbols"/>
              <a:buChar char="○"/>
              <a:defRPr sz="16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517904" marR="0" lvl="5" indent="-167639" algn="l" rtl="0">
              <a:spcBef>
                <a:spcPts val="280"/>
              </a:spcBef>
              <a:buClr>
                <a:schemeClr val="accent1"/>
              </a:buClr>
              <a:buSzPct val="76000"/>
              <a:buFont typeface="Noto Sans Symbols"/>
              <a:buChar char="○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1719072" marR="0" lvl="6" indent="-165608" algn="l" rtl="0">
              <a:spcBef>
                <a:spcPts val="280"/>
              </a:spcBef>
              <a:buClr>
                <a:schemeClr val="accent1"/>
              </a:buClr>
              <a:buSzPct val="76000"/>
              <a:buFont typeface="Noto Sans Symbols"/>
              <a:buChar char="○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1920240" marR="0" lvl="7" indent="-163575" algn="l" rtl="0">
              <a:spcBef>
                <a:spcPts val="280"/>
              </a:spcBef>
              <a:buClr>
                <a:schemeClr val="accent1"/>
              </a:buClr>
              <a:buSzPct val="76000"/>
              <a:buFont typeface="Noto Sans Symbols"/>
              <a:buChar char="○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121408" marR="0" lvl="8" indent="-161543" algn="l" rtl="0">
              <a:spcBef>
                <a:spcPts val="280"/>
              </a:spcBef>
              <a:buClr>
                <a:schemeClr val="accent1"/>
              </a:buClr>
              <a:buSzPct val="76000"/>
              <a:buFont typeface="Noto Sans Symbols"/>
              <a:buChar char="○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05" name="Shape 105"/>
          <p:cNvSpPr txBox="1">
            <a:spLocks noGrp="1"/>
          </p:cNvSpPr>
          <p:nvPr>
            <p:ph type="dt" idx="10"/>
          </p:nvPr>
        </p:nvSpPr>
        <p:spPr>
          <a:xfrm>
            <a:off x="5997387" y="168368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EFEFE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06" name="Shape 106"/>
          <p:cNvSpPr txBox="1">
            <a:spLocks noGrp="1"/>
          </p:cNvSpPr>
          <p:nvPr>
            <p:ph type="ftr" idx="11"/>
          </p:nvPr>
        </p:nvSpPr>
        <p:spPr>
          <a:xfrm>
            <a:off x="4641448" y="4389120"/>
            <a:ext cx="3502199" cy="27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07" name="Shape 107"/>
          <p:cNvSpPr txBox="1">
            <a:spLocks noGrp="1"/>
          </p:cNvSpPr>
          <p:nvPr>
            <p:ph type="sldNum" idx="12"/>
          </p:nvPr>
        </p:nvSpPr>
        <p:spPr>
          <a:xfrm>
            <a:off x="4649096" y="168368"/>
            <a:ext cx="1332300" cy="273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FEFEFE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" sz="1200" b="0" i="0" u="none" strike="noStrike" cap="none">
              <a:solidFill>
                <a:srgbClr val="FEFEFE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title"/>
          </p:nvPr>
        </p:nvSpPr>
        <p:spPr>
          <a:xfrm>
            <a:off x="1258645" y="2175621"/>
            <a:ext cx="6637500" cy="1021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accent1"/>
              </a:buClr>
              <a:buFont typeface="Questrial"/>
              <a:buNone/>
              <a:defRPr sz="4000" b="0" i="0" u="none" strike="noStrike" cap="none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1258645" y="3200400"/>
            <a:ext cx="6637500" cy="114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400"/>
              </a:spcBef>
              <a:buClr>
                <a:schemeClr val="accent1"/>
              </a:buClr>
              <a:buFont typeface="Noto Sans Symbols"/>
              <a:buNone/>
              <a:defRPr sz="20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360"/>
              </a:spcBef>
              <a:buClr>
                <a:schemeClr val="accent1"/>
              </a:buClr>
              <a:buFont typeface="Noto Sans Symbols"/>
              <a:buNone/>
              <a:defRPr sz="18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320"/>
              </a:spcBef>
              <a:buClr>
                <a:schemeClr val="accent1"/>
              </a:buClr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280"/>
              </a:spcBef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280"/>
              </a:spcBef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280"/>
              </a:spcBef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280"/>
              </a:spcBef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280"/>
              </a:spcBef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280"/>
              </a:spcBef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11" name="Shape 111"/>
          <p:cNvSpPr txBox="1">
            <a:spLocks noGrp="1"/>
          </p:cNvSpPr>
          <p:nvPr>
            <p:ph type="dt" idx="10"/>
          </p:nvPr>
        </p:nvSpPr>
        <p:spPr>
          <a:xfrm>
            <a:off x="5997387" y="168368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FEFEFE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12" name="Shape 112"/>
          <p:cNvSpPr txBox="1">
            <a:spLocks noGrp="1"/>
          </p:cNvSpPr>
          <p:nvPr>
            <p:ph type="ftr" idx="11"/>
          </p:nvPr>
        </p:nvSpPr>
        <p:spPr>
          <a:xfrm>
            <a:off x="4641448" y="4389120"/>
            <a:ext cx="3502199" cy="27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13" name="Shape 113"/>
          <p:cNvSpPr txBox="1">
            <a:spLocks noGrp="1"/>
          </p:cNvSpPr>
          <p:nvPr>
            <p:ph type="sldNum" idx="12"/>
          </p:nvPr>
        </p:nvSpPr>
        <p:spPr>
          <a:xfrm>
            <a:off x="4649096" y="168368"/>
            <a:ext cx="1332300" cy="273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>
                <a:solidFill>
                  <a:srgbClr val="FEFEFE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" sz="1200">
              <a:solidFill>
                <a:srgbClr val="FEFEFE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>
            <a:spLocks noGrp="1"/>
          </p:cNvSpPr>
          <p:nvPr>
            <p:ph type="title"/>
          </p:nvPr>
        </p:nvSpPr>
        <p:spPr>
          <a:xfrm>
            <a:off x="1043490" y="770747"/>
            <a:ext cx="70248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accent1"/>
              </a:buClr>
              <a:buFont typeface="Questrial"/>
              <a:buNone/>
              <a:defRPr sz="4000" b="0" i="0" u="none" strike="noStrike" cap="none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6" name="Shape 116"/>
          <p:cNvSpPr txBox="1">
            <a:spLocks noGrp="1"/>
          </p:cNvSpPr>
          <p:nvPr>
            <p:ph type="dt" idx="10"/>
          </p:nvPr>
        </p:nvSpPr>
        <p:spPr>
          <a:xfrm>
            <a:off x="5997387" y="168368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FEFEFE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17" name="Shape 117"/>
          <p:cNvSpPr txBox="1">
            <a:spLocks noGrp="1"/>
          </p:cNvSpPr>
          <p:nvPr>
            <p:ph type="ftr" idx="11"/>
          </p:nvPr>
        </p:nvSpPr>
        <p:spPr>
          <a:xfrm>
            <a:off x="4641448" y="4389120"/>
            <a:ext cx="3502199" cy="27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18" name="Shape 118"/>
          <p:cNvSpPr txBox="1">
            <a:spLocks noGrp="1"/>
          </p:cNvSpPr>
          <p:nvPr>
            <p:ph type="sldNum" idx="12"/>
          </p:nvPr>
        </p:nvSpPr>
        <p:spPr>
          <a:xfrm>
            <a:off x="4649096" y="168368"/>
            <a:ext cx="1332300" cy="273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>
                <a:solidFill>
                  <a:srgbClr val="FEFEFE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" sz="1200">
              <a:solidFill>
                <a:srgbClr val="FEFEFE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1042416" y="1735074"/>
            <a:ext cx="3420000" cy="2619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3576" algn="l" rtl="0">
              <a:spcBef>
                <a:spcPts val="480"/>
              </a:spcBef>
              <a:buClr>
                <a:schemeClr val="accent1"/>
              </a:buClr>
              <a:buSzPct val="76000"/>
              <a:buFont typeface="Noto Sans Symbols"/>
              <a:buChar char="○"/>
              <a:defRPr sz="2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640080" marR="0" lvl="1" indent="-178308" algn="l" rtl="0">
              <a:spcBef>
                <a:spcPts val="440"/>
              </a:spcBef>
              <a:buClr>
                <a:schemeClr val="accent1"/>
              </a:buClr>
              <a:buSzPct val="76000"/>
              <a:buFont typeface="Noto Sans Symbols"/>
              <a:buChar char="○"/>
              <a:defRPr sz="22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-132080" algn="l" rtl="0">
              <a:spcBef>
                <a:spcPts val="400"/>
              </a:spcBef>
              <a:buClr>
                <a:schemeClr val="accent1"/>
              </a:buClr>
              <a:buSzPct val="76000"/>
              <a:buFont typeface="Noto Sans Symbols"/>
              <a:buChar char="○"/>
              <a:defRPr sz="2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124712" marR="0" lvl="3" indent="-148844" algn="l" rtl="0">
              <a:spcBef>
                <a:spcPts val="360"/>
              </a:spcBef>
              <a:buClr>
                <a:schemeClr val="accent1"/>
              </a:buClr>
              <a:buSzPct val="76000"/>
              <a:buFont typeface="Noto Sans Symbols"/>
              <a:buChar char="○"/>
              <a:defRPr sz="18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325880" marR="0" lvl="4" indent="-156464" algn="l" rtl="0">
              <a:spcBef>
                <a:spcPts val="320"/>
              </a:spcBef>
              <a:buClr>
                <a:schemeClr val="accent1"/>
              </a:buClr>
              <a:buSzPct val="76000"/>
              <a:buFont typeface="Noto Sans Symbols"/>
              <a:buChar char="○"/>
              <a:defRPr sz="16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517904" marR="0" lvl="5" indent="-167639" algn="l" rtl="0">
              <a:spcBef>
                <a:spcPts val="280"/>
              </a:spcBef>
              <a:buClr>
                <a:schemeClr val="accent1"/>
              </a:buClr>
              <a:buSzPct val="76000"/>
              <a:buFont typeface="Noto Sans Symbols"/>
              <a:buChar char="○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1719072" marR="0" lvl="6" indent="-165608" algn="l" rtl="0">
              <a:spcBef>
                <a:spcPts val="280"/>
              </a:spcBef>
              <a:buClr>
                <a:schemeClr val="accent1"/>
              </a:buClr>
              <a:buSzPct val="76000"/>
              <a:buFont typeface="Noto Sans Symbols"/>
              <a:buChar char="○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1920240" marR="0" lvl="7" indent="-163575" algn="l" rtl="0">
              <a:spcBef>
                <a:spcPts val="280"/>
              </a:spcBef>
              <a:buClr>
                <a:schemeClr val="accent1"/>
              </a:buClr>
              <a:buSzPct val="76000"/>
              <a:buFont typeface="Noto Sans Symbols"/>
              <a:buChar char="○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121408" marR="0" lvl="8" indent="-161543" algn="l" rtl="0">
              <a:spcBef>
                <a:spcPts val="280"/>
              </a:spcBef>
              <a:buClr>
                <a:schemeClr val="accent1"/>
              </a:buClr>
              <a:buSzPct val="76000"/>
              <a:buFont typeface="Noto Sans Symbols"/>
              <a:buChar char="○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20" name="Shape 120"/>
          <p:cNvSpPr txBox="1">
            <a:spLocks noGrp="1"/>
          </p:cNvSpPr>
          <p:nvPr>
            <p:ph type="body" idx="2"/>
          </p:nvPr>
        </p:nvSpPr>
        <p:spPr>
          <a:xfrm>
            <a:off x="4645151" y="1735073"/>
            <a:ext cx="3420000" cy="2619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3576" algn="l" rtl="0">
              <a:spcBef>
                <a:spcPts val="480"/>
              </a:spcBef>
              <a:buClr>
                <a:schemeClr val="accent1"/>
              </a:buClr>
              <a:buSzPct val="76000"/>
              <a:buFont typeface="Noto Sans Symbols"/>
              <a:buChar char="○"/>
              <a:defRPr sz="2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640080" marR="0" lvl="1" indent="-178308" algn="l" rtl="0">
              <a:spcBef>
                <a:spcPts val="440"/>
              </a:spcBef>
              <a:buClr>
                <a:schemeClr val="accent1"/>
              </a:buClr>
              <a:buSzPct val="76000"/>
              <a:buFont typeface="Noto Sans Symbols"/>
              <a:buChar char="○"/>
              <a:defRPr sz="22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-132080" algn="l" rtl="0">
              <a:spcBef>
                <a:spcPts val="400"/>
              </a:spcBef>
              <a:buClr>
                <a:schemeClr val="accent1"/>
              </a:buClr>
              <a:buSzPct val="76000"/>
              <a:buFont typeface="Noto Sans Symbols"/>
              <a:buChar char="○"/>
              <a:defRPr sz="2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124712" marR="0" lvl="3" indent="-148844" algn="l" rtl="0">
              <a:spcBef>
                <a:spcPts val="360"/>
              </a:spcBef>
              <a:buClr>
                <a:schemeClr val="accent1"/>
              </a:buClr>
              <a:buSzPct val="76000"/>
              <a:buFont typeface="Noto Sans Symbols"/>
              <a:buChar char="○"/>
              <a:defRPr sz="18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325880" marR="0" lvl="4" indent="-156464" algn="l" rtl="0">
              <a:spcBef>
                <a:spcPts val="320"/>
              </a:spcBef>
              <a:buClr>
                <a:schemeClr val="accent1"/>
              </a:buClr>
              <a:buSzPct val="76000"/>
              <a:buFont typeface="Noto Sans Symbols"/>
              <a:buChar char="○"/>
              <a:defRPr sz="16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517904" marR="0" lvl="5" indent="-167639" algn="l" rtl="0">
              <a:spcBef>
                <a:spcPts val="280"/>
              </a:spcBef>
              <a:buClr>
                <a:schemeClr val="accent1"/>
              </a:buClr>
              <a:buSzPct val="76000"/>
              <a:buFont typeface="Noto Sans Symbols"/>
              <a:buChar char="○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1719072" marR="0" lvl="6" indent="-165608" algn="l" rtl="0">
              <a:spcBef>
                <a:spcPts val="280"/>
              </a:spcBef>
              <a:buClr>
                <a:schemeClr val="accent1"/>
              </a:buClr>
              <a:buSzPct val="76000"/>
              <a:buFont typeface="Noto Sans Symbols"/>
              <a:buChar char="○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1920240" marR="0" lvl="7" indent="-163575" algn="l" rtl="0">
              <a:spcBef>
                <a:spcPts val="280"/>
              </a:spcBef>
              <a:buClr>
                <a:schemeClr val="accent1"/>
              </a:buClr>
              <a:buSzPct val="76000"/>
              <a:buFont typeface="Noto Sans Symbols"/>
              <a:buChar char="○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121408" marR="0" lvl="8" indent="-161543" algn="l" rtl="0">
              <a:spcBef>
                <a:spcPts val="280"/>
              </a:spcBef>
              <a:buClr>
                <a:schemeClr val="accent1"/>
              </a:buClr>
              <a:buSzPct val="76000"/>
              <a:buFont typeface="Noto Sans Symbols"/>
              <a:buChar char="○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 txBox="1">
            <a:spLocks noGrp="1"/>
          </p:cNvSpPr>
          <p:nvPr>
            <p:ph type="title"/>
          </p:nvPr>
        </p:nvSpPr>
        <p:spPr>
          <a:xfrm>
            <a:off x="1043490" y="770747"/>
            <a:ext cx="70248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accent1"/>
              </a:buClr>
              <a:buFont typeface="Questrial"/>
              <a:buNone/>
              <a:defRPr sz="4000" b="0" i="0" u="none" strike="noStrike" cap="none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1412111" y="1737006"/>
            <a:ext cx="3056999" cy="479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buClr>
                <a:schemeClr val="accent1"/>
              </a:buClr>
              <a:buFont typeface="Noto Sans Symbols"/>
              <a:buNone/>
              <a:defRPr sz="2400" b="1" i="0" u="none" strike="noStrike" cap="none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accent1"/>
              </a:buClr>
              <a:buFont typeface="Noto Sans Symbols"/>
              <a:buNone/>
              <a:defRPr sz="2000" b="1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accent1"/>
              </a:buClr>
              <a:buFont typeface="Noto Sans Symbols"/>
              <a:buNone/>
              <a:defRPr sz="1800" b="1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accent1"/>
              </a:buClr>
              <a:buFont typeface="Noto Sans Symbols"/>
              <a:buNone/>
              <a:defRPr sz="1600" b="1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accent1"/>
              </a:buClr>
              <a:buFont typeface="Noto Sans Symbols"/>
              <a:buNone/>
              <a:defRPr sz="1600" b="1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accent1"/>
              </a:buClr>
              <a:buFont typeface="Noto Sans Symbols"/>
              <a:buNone/>
              <a:defRPr sz="1600" b="1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accent1"/>
              </a:buClr>
              <a:buFont typeface="Noto Sans Symbols"/>
              <a:buNone/>
              <a:defRPr sz="1600" b="1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accent1"/>
              </a:buClr>
              <a:buFont typeface="Noto Sans Symbols"/>
              <a:buNone/>
              <a:defRPr sz="1600" b="1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accent1"/>
              </a:buClr>
              <a:buFont typeface="Noto Sans Symbols"/>
              <a:buNone/>
              <a:defRPr sz="1600" b="1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24" name="Shape 124"/>
          <p:cNvSpPr txBox="1">
            <a:spLocks noGrp="1"/>
          </p:cNvSpPr>
          <p:nvPr>
            <p:ph type="body" idx="2"/>
          </p:nvPr>
        </p:nvSpPr>
        <p:spPr>
          <a:xfrm>
            <a:off x="1041720" y="2231020"/>
            <a:ext cx="3420000" cy="2126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3576" algn="l" rtl="0">
              <a:spcBef>
                <a:spcPts val="480"/>
              </a:spcBef>
              <a:buClr>
                <a:schemeClr val="accent1"/>
              </a:buClr>
              <a:buSzPct val="76000"/>
              <a:buFont typeface="Noto Sans Symbols"/>
              <a:buChar char="○"/>
              <a:defRPr sz="2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640080" marR="0" lvl="1" indent="-187960" algn="l" rtl="0">
              <a:spcBef>
                <a:spcPts val="400"/>
              </a:spcBef>
              <a:buClr>
                <a:schemeClr val="accent1"/>
              </a:buClr>
              <a:buSzPct val="76000"/>
              <a:buFont typeface="Noto Sans Symbols"/>
              <a:buChar char="○"/>
              <a:defRPr sz="2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-141732" algn="l" rtl="0">
              <a:spcBef>
                <a:spcPts val="360"/>
              </a:spcBef>
              <a:buClr>
                <a:schemeClr val="accent1"/>
              </a:buClr>
              <a:buSzPct val="76000"/>
              <a:buFont typeface="Noto Sans Symbols"/>
              <a:buChar char="○"/>
              <a:defRPr sz="18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124712" marR="0" lvl="3" indent="-158495" algn="l" rtl="0">
              <a:spcBef>
                <a:spcPts val="320"/>
              </a:spcBef>
              <a:buClr>
                <a:schemeClr val="accent1"/>
              </a:buClr>
              <a:buSzPct val="76000"/>
              <a:buFont typeface="Noto Sans Symbols"/>
              <a:buChar char="○"/>
              <a:defRPr sz="16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325880" marR="0" lvl="4" indent="-156464" algn="l" rtl="0">
              <a:spcBef>
                <a:spcPts val="320"/>
              </a:spcBef>
              <a:buClr>
                <a:schemeClr val="accent1"/>
              </a:buClr>
              <a:buSzPct val="76000"/>
              <a:buFont typeface="Noto Sans Symbols"/>
              <a:buChar char="○"/>
              <a:defRPr sz="16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517904" marR="0" lvl="5" indent="-157987" algn="l" rtl="0">
              <a:spcBef>
                <a:spcPts val="320"/>
              </a:spcBef>
              <a:buClr>
                <a:schemeClr val="accent1"/>
              </a:buClr>
              <a:buSzPct val="76000"/>
              <a:buFont typeface="Noto Sans Symbols"/>
              <a:buChar char="○"/>
              <a:defRPr sz="16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1719072" marR="0" lvl="6" indent="-155955" algn="l" rtl="0">
              <a:spcBef>
                <a:spcPts val="320"/>
              </a:spcBef>
              <a:buClr>
                <a:schemeClr val="accent1"/>
              </a:buClr>
              <a:buSzPct val="76000"/>
              <a:buFont typeface="Noto Sans Symbols"/>
              <a:buChar char="○"/>
              <a:defRPr sz="16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1920240" marR="0" lvl="7" indent="-153923" algn="l" rtl="0">
              <a:spcBef>
                <a:spcPts val="320"/>
              </a:spcBef>
              <a:buClr>
                <a:schemeClr val="accent1"/>
              </a:buClr>
              <a:buSzPct val="76000"/>
              <a:buFont typeface="Noto Sans Symbols"/>
              <a:buChar char="○"/>
              <a:defRPr sz="16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121408" marR="0" lvl="8" indent="-151891" algn="l" rtl="0">
              <a:spcBef>
                <a:spcPts val="320"/>
              </a:spcBef>
              <a:buClr>
                <a:schemeClr val="accent1"/>
              </a:buClr>
              <a:buSzPct val="76000"/>
              <a:buFont typeface="Noto Sans Symbols"/>
              <a:buChar char="○"/>
              <a:defRPr sz="16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25" name="Shape 125"/>
          <p:cNvSpPr txBox="1">
            <a:spLocks noGrp="1"/>
          </p:cNvSpPr>
          <p:nvPr>
            <p:ph type="body" idx="3"/>
          </p:nvPr>
        </p:nvSpPr>
        <p:spPr>
          <a:xfrm>
            <a:off x="5011837" y="1737007"/>
            <a:ext cx="3055799" cy="479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buClr>
                <a:schemeClr val="accent1"/>
              </a:buClr>
              <a:buFont typeface="Noto Sans Symbols"/>
              <a:buNone/>
              <a:defRPr sz="2400" b="1" i="0" u="none" strike="noStrike" cap="none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accent1"/>
              </a:buClr>
              <a:buFont typeface="Noto Sans Symbols"/>
              <a:buNone/>
              <a:defRPr sz="2000" b="1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accent1"/>
              </a:buClr>
              <a:buFont typeface="Noto Sans Symbols"/>
              <a:buNone/>
              <a:defRPr sz="1800" b="1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accent1"/>
              </a:buClr>
              <a:buFont typeface="Noto Sans Symbols"/>
              <a:buNone/>
              <a:defRPr sz="1600" b="1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accent1"/>
              </a:buClr>
              <a:buFont typeface="Noto Sans Symbols"/>
              <a:buNone/>
              <a:defRPr sz="1600" b="1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accent1"/>
              </a:buClr>
              <a:buFont typeface="Noto Sans Symbols"/>
              <a:buNone/>
              <a:defRPr sz="1600" b="1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accent1"/>
              </a:buClr>
              <a:buFont typeface="Noto Sans Symbols"/>
              <a:buNone/>
              <a:defRPr sz="1600" b="1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accent1"/>
              </a:buClr>
              <a:buFont typeface="Noto Sans Symbols"/>
              <a:buNone/>
              <a:defRPr sz="1600" b="1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accent1"/>
              </a:buClr>
              <a:buFont typeface="Noto Sans Symbols"/>
              <a:buNone/>
              <a:defRPr sz="1600" b="1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26" name="Shape 126"/>
          <p:cNvSpPr txBox="1">
            <a:spLocks noGrp="1"/>
          </p:cNvSpPr>
          <p:nvPr>
            <p:ph type="body" idx="4"/>
          </p:nvPr>
        </p:nvSpPr>
        <p:spPr>
          <a:xfrm>
            <a:off x="4645151" y="2231020"/>
            <a:ext cx="3420000" cy="2126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3576" algn="l" rtl="0">
              <a:spcBef>
                <a:spcPts val="480"/>
              </a:spcBef>
              <a:buClr>
                <a:schemeClr val="accent1"/>
              </a:buClr>
              <a:buSzPct val="76000"/>
              <a:buFont typeface="Noto Sans Symbols"/>
              <a:buChar char="○"/>
              <a:defRPr sz="2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640080" marR="0" lvl="1" indent="-187960" algn="l" rtl="0">
              <a:spcBef>
                <a:spcPts val="400"/>
              </a:spcBef>
              <a:buClr>
                <a:schemeClr val="accent1"/>
              </a:buClr>
              <a:buSzPct val="76000"/>
              <a:buFont typeface="Noto Sans Symbols"/>
              <a:buChar char="○"/>
              <a:defRPr sz="2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-141732" algn="l" rtl="0">
              <a:spcBef>
                <a:spcPts val="360"/>
              </a:spcBef>
              <a:buClr>
                <a:schemeClr val="accent1"/>
              </a:buClr>
              <a:buSzPct val="76000"/>
              <a:buFont typeface="Noto Sans Symbols"/>
              <a:buChar char="○"/>
              <a:defRPr sz="18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124712" marR="0" lvl="3" indent="-158495" algn="l" rtl="0">
              <a:spcBef>
                <a:spcPts val="320"/>
              </a:spcBef>
              <a:buClr>
                <a:schemeClr val="accent1"/>
              </a:buClr>
              <a:buSzPct val="76000"/>
              <a:buFont typeface="Noto Sans Symbols"/>
              <a:buChar char="○"/>
              <a:defRPr sz="16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325880" marR="0" lvl="4" indent="-156464" algn="l" rtl="0">
              <a:spcBef>
                <a:spcPts val="320"/>
              </a:spcBef>
              <a:buClr>
                <a:schemeClr val="accent1"/>
              </a:buClr>
              <a:buSzPct val="76000"/>
              <a:buFont typeface="Noto Sans Symbols"/>
              <a:buChar char="○"/>
              <a:defRPr sz="16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517904" marR="0" lvl="5" indent="-157987" algn="l" rtl="0">
              <a:spcBef>
                <a:spcPts val="320"/>
              </a:spcBef>
              <a:buClr>
                <a:schemeClr val="accent1"/>
              </a:buClr>
              <a:buSzPct val="76000"/>
              <a:buFont typeface="Noto Sans Symbols"/>
              <a:buChar char="○"/>
              <a:defRPr sz="16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1719072" marR="0" lvl="6" indent="-155955" algn="l" rtl="0">
              <a:spcBef>
                <a:spcPts val="320"/>
              </a:spcBef>
              <a:buClr>
                <a:schemeClr val="accent1"/>
              </a:buClr>
              <a:buSzPct val="76000"/>
              <a:buFont typeface="Noto Sans Symbols"/>
              <a:buChar char="○"/>
              <a:defRPr sz="16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1920240" marR="0" lvl="7" indent="-153923" algn="l" rtl="0">
              <a:spcBef>
                <a:spcPts val="320"/>
              </a:spcBef>
              <a:buClr>
                <a:schemeClr val="accent1"/>
              </a:buClr>
              <a:buSzPct val="76000"/>
              <a:buFont typeface="Noto Sans Symbols"/>
              <a:buChar char="○"/>
              <a:defRPr sz="16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121408" marR="0" lvl="8" indent="-151891" algn="l" rtl="0">
              <a:spcBef>
                <a:spcPts val="320"/>
              </a:spcBef>
              <a:buClr>
                <a:schemeClr val="accent1"/>
              </a:buClr>
              <a:buSzPct val="76000"/>
              <a:buFont typeface="Noto Sans Symbols"/>
              <a:buChar char="○"/>
              <a:defRPr sz="16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27" name="Shape 127"/>
          <p:cNvSpPr txBox="1">
            <a:spLocks noGrp="1"/>
          </p:cNvSpPr>
          <p:nvPr>
            <p:ph type="dt" idx="10"/>
          </p:nvPr>
        </p:nvSpPr>
        <p:spPr>
          <a:xfrm>
            <a:off x="5997387" y="168368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FEFEFE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28" name="Shape 128"/>
          <p:cNvSpPr txBox="1">
            <a:spLocks noGrp="1"/>
          </p:cNvSpPr>
          <p:nvPr>
            <p:ph type="ftr" idx="11"/>
          </p:nvPr>
        </p:nvSpPr>
        <p:spPr>
          <a:xfrm>
            <a:off x="4641448" y="4389120"/>
            <a:ext cx="3502199" cy="27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29" name="Shape 129"/>
          <p:cNvSpPr txBox="1">
            <a:spLocks noGrp="1"/>
          </p:cNvSpPr>
          <p:nvPr>
            <p:ph type="sldNum" idx="12"/>
          </p:nvPr>
        </p:nvSpPr>
        <p:spPr>
          <a:xfrm>
            <a:off x="4649096" y="168368"/>
            <a:ext cx="1332300" cy="273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>
                <a:solidFill>
                  <a:srgbClr val="FEFEFE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" sz="1200">
              <a:solidFill>
                <a:srgbClr val="FEFEFE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 txBox="1">
            <a:spLocks noGrp="1"/>
          </p:cNvSpPr>
          <p:nvPr>
            <p:ph type="title"/>
          </p:nvPr>
        </p:nvSpPr>
        <p:spPr>
          <a:xfrm>
            <a:off x="1043490" y="770747"/>
            <a:ext cx="70248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accent1"/>
              </a:buClr>
              <a:buFont typeface="Questrial"/>
              <a:buNone/>
              <a:defRPr sz="4000" b="0" i="0" u="none" strike="noStrike" cap="none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32" name="Shape 132"/>
          <p:cNvSpPr txBox="1">
            <a:spLocks noGrp="1"/>
          </p:cNvSpPr>
          <p:nvPr>
            <p:ph type="dt" idx="10"/>
          </p:nvPr>
        </p:nvSpPr>
        <p:spPr>
          <a:xfrm>
            <a:off x="5997387" y="168368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FEFEFE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33" name="Shape 133"/>
          <p:cNvSpPr txBox="1">
            <a:spLocks noGrp="1"/>
          </p:cNvSpPr>
          <p:nvPr>
            <p:ph type="ftr" idx="11"/>
          </p:nvPr>
        </p:nvSpPr>
        <p:spPr>
          <a:xfrm>
            <a:off x="4641448" y="4389120"/>
            <a:ext cx="3502199" cy="27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34" name="Shape 134"/>
          <p:cNvSpPr txBox="1">
            <a:spLocks noGrp="1"/>
          </p:cNvSpPr>
          <p:nvPr>
            <p:ph type="sldNum" idx="12"/>
          </p:nvPr>
        </p:nvSpPr>
        <p:spPr>
          <a:xfrm>
            <a:off x="4649096" y="168368"/>
            <a:ext cx="1332300" cy="273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>
                <a:solidFill>
                  <a:srgbClr val="FEFEFE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" sz="1200">
              <a:solidFill>
                <a:srgbClr val="FEFEFE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dt" idx="10"/>
          </p:nvPr>
        </p:nvSpPr>
        <p:spPr>
          <a:xfrm>
            <a:off x="5997387" y="168368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FEFEFE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37" name="Shape 137"/>
          <p:cNvSpPr txBox="1">
            <a:spLocks noGrp="1"/>
          </p:cNvSpPr>
          <p:nvPr>
            <p:ph type="ftr" idx="11"/>
          </p:nvPr>
        </p:nvSpPr>
        <p:spPr>
          <a:xfrm>
            <a:off x="4641448" y="4389120"/>
            <a:ext cx="3502199" cy="27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38" name="Shape 138"/>
          <p:cNvSpPr txBox="1">
            <a:spLocks noGrp="1"/>
          </p:cNvSpPr>
          <p:nvPr>
            <p:ph type="sldNum" idx="12"/>
          </p:nvPr>
        </p:nvSpPr>
        <p:spPr>
          <a:xfrm>
            <a:off x="4649096" y="168368"/>
            <a:ext cx="1332300" cy="273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>
                <a:solidFill>
                  <a:srgbClr val="FEFEFE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" sz="1200">
              <a:solidFill>
                <a:srgbClr val="FEFEFE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" name="Shape 140"/>
          <p:cNvGrpSpPr/>
          <p:nvPr/>
        </p:nvGrpSpPr>
        <p:grpSpPr>
          <a:xfrm>
            <a:off x="-645040" y="0"/>
            <a:ext cx="10458613" cy="5337692"/>
            <a:chOff x="-645040" y="0"/>
            <a:chExt cx="10458613" cy="7116923"/>
          </a:xfrm>
        </p:grpSpPr>
        <p:grpSp>
          <p:nvGrpSpPr>
            <p:cNvPr id="141" name="Shape 141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42" name="Shape 142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43" name="Shape 14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Questrial"/>
                    <a:ea typeface="Questrial"/>
                    <a:cs typeface="Questrial"/>
                    <a:sym typeface="Questrial"/>
                  </a:endParaRPr>
                </a:p>
              </p:txBody>
            </p:sp>
            <p:sp>
              <p:nvSpPr>
                <p:cNvPr id="144" name="Shape 14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Questrial"/>
                    <a:ea typeface="Questrial"/>
                    <a:cs typeface="Questrial"/>
                    <a:sym typeface="Questrial"/>
                  </a:endParaRPr>
                </a:p>
              </p:txBody>
            </p:sp>
            <p:sp>
              <p:nvSpPr>
                <p:cNvPr id="145" name="Shape 14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Questrial"/>
                    <a:ea typeface="Questrial"/>
                    <a:cs typeface="Questrial"/>
                    <a:sym typeface="Questrial"/>
                  </a:endParaRPr>
                </a:p>
              </p:txBody>
            </p:sp>
          </p:grpSp>
          <p:grpSp>
            <p:nvGrpSpPr>
              <p:cNvPr id="146" name="Shape 146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47" name="Shape 14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Questrial"/>
                    <a:ea typeface="Questrial"/>
                    <a:cs typeface="Questrial"/>
                    <a:sym typeface="Questrial"/>
                  </a:endParaRPr>
                </a:p>
              </p:txBody>
            </p:sp>
            <p:sp>
              <p:nvSpPr>
                <p:cNvPr id="148" name="Shape 14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Questrial"/>
                    <a:ea typeface="Questrial"/>
                    <a:cs typeface="Questrial"/>
                    <a:sym typeface="Questrial"/>
                  </a:endParaRPr>
                </a:p>
              </p:txBody>
            </p:sp>
            <p:sp>
              <p:nvSpPr>
                <p:cNvPr id="149" name="Shape 14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Questrial"/>
                    <a:ea typeface="Questrial"/>
                    <a:cs typeface="Questrial"/>
                    <a:sym typeface="Questrial"/>
                  </a:endParaRPr>
                </a:p>
              </p:txBody>
            </p:sp>
          </p:grpSp>
          <p:grpSp>
            <p:nvGrpSpPr>
              <p:cNvPr id="150" name="Shape 150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51" name="Shape 151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Questrial"/>
                    <a:ea typeface="Questrial"/>
                    <a:cs typeface="Questrial"/>
                    <a:sym typeface="Questrial"/>
                  </a:endParaRPr>
                </a:p>
              </p:txBody>
            </p:sp>
            <p:sp>
              <p:nvSpPr>
                <p:cNvPr id="152" name="Shape 15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Questrial"/>
                    <a:ea typeface="Questrial"/>
                    <a:cs typeface="Questrial"/>
                    <a:sym typeface="Questrial"/>
                  </a:endParaRPr>
                </a:p>
              </p:txBody>
            </p:sp>
            <p:sp>
              <p:nvSpPr>
                <p:cNvPr id="153" name="Shape 15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Questrial"/>
                    <a:ea typeface="Questrial"/>
                    <a:cs typeface="Questrial"/>
                    <a:sym typeface="Questrial"/>
                  </a:endParaRPr>
                </a:p>
              </p:txBody>
            </p:sp>
          </p:grpSp>
          <p:sp>
            <p:nvSpPr>
              <p:cNvPr id="154" name="Shape 15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lt1">
                  <a:alpha val="9803"/>
                </a:schemeClr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Questrial"/>
                  <a:ea typeface="Questrial"/>
                  <a:cs typeface="Questrial"/>
                  <a:sym typeface="Questrial"/>
                </a:endParaRPr>
              </a:p>
            </p:txBody>
          </p:sp>
          <p:sp>
            <p:nvSpPr>
              <p:cNvPr id="155" name="Shape 15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lt1">
                  <a:alpha val="9803"/>
                </a:schemeClr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Questrial"/>
                  <a:ea typeface="Questrial"/>
                  <a:cs typeface="Questrial"/>
                  <a:sym typeface="Questrial"/>
                </a:endParaRPr>
              </a:p>
            </p:txBody>
          </p:sp>
          <p:sp>
            <p:nvSpPr>
              <p:cNvPr id="156" name="Shape 15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lt1">
                  <a:alpha val="9803"/>
                </a:schemeClr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Questrial"/>
                  <a:ea typeface="Questrial"/>
                  <a:cs typeface="Questrial"/>
                  <a:sym typeface="Questrial"/>
                </a:endParaRPr>
              </a:p>
            </p:txBody>
          </p:sp>
        </p:grpSp>
        <p:sp>
          <p:nvSpPr>
            <p:cNvPr id="157" name="Shape 157"/>
            <p:cNvSpPr/>
            <p:nvPr/>
          </p:nvSpPr>
          <p:spPr>
            <a:xfrm>
              <a:off x="-11875" y="5035137"/>
              <a:ext cx="9144000" cy="11757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13939"/>
                  </a:moveTo>
                  <a:cubicBezTo>
                    <a:pt x="6480" y="116969"/>
                    <a:pt x="12961" y="120000"/>
                    <a:pt x="21974" y="118787"/>
                  </a:cubicBezTo>
                  <a:cubicBezTo>
                    <a:pt x="30986" y="117575"/>
                    <a:pt x="42051" y="116161"/>
                    <a:pt x="54077" y="106666"/>
                  </a:cubicBezTo>
                  <a:cubicBezTo>
                    <a:pt x="66103" y="97171"/>
                    <a:pt x="83142" y="79595"/>
                    <a:pt x="94129" y="61818"/>
                  </a:cubicBezTo>
                  <a:cubicBezTo>
                    <a:pt x="105116" y="44040"/>
                    <a:pt x="116363" y="15757"/>
                    <a:pt x="120000" y="0"/>
                  </a:cubicBezTo>
                </a:path>
              </a:pathLst>
            </a:custGeom>
            <a:noFill/>
            <a:ln w="9525" cap="flat" cmpd="sng">
              <a:solidFill>
                <a:schemeClr val="lt1">
                  <a:alpha val="2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  <p:sp>
          <p:nvSpPr>
            <p:cNvPr id="158" name="Shape 158"/>
            <p:cNvSpPr/>
            <p:nvPr/>
          </p:nvSpPr>
          <p:spPr>
            <a:xfrm>
              <a:off x="-11875" y="3467594"/>
              <a:ext cx="9144000" cy="8907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cubicBezTo>
                    <a:pt x="3454" y="101199"/>
                    <a:pt x="6909" y="82399"/>
                    <a:pt x="13714" y="63999"/>
                  </a:cubicBezTo>
                  <a:cubicBezTo>
                    <a:pt x="20519" y="45600"/>
                    <a:pt x="30181" y="18666"/>
                    <a:pt x="40831" y="9600"/>
                  </a:cubicBezTo>
                  <a:cubicBezTo>
                    <a:pt x="51480" y="533"/>
                    <a:pt x="64415" y="0"/>
                    <a:pt x="77610" y="9600"/>
                  </a:cubicBezTo>
                  <a:cubicBezTo>
                    <a:pt x="90805" y="19200"/>
                    <a:pt x="112805" y="57600"/>
                    <a:pt x="120000" y="67200"/>
                  </a:cubicBezTo>
                </a:path>
              </a:pathLst>
            </a:custGeom>
            <a:noFill/>
            <a:ln w="9525" cap="flat" cmpd="sng">
              <a:solidFill>
                <a:schemeClr val="lt1">
                  <a:alpha val="2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  <p:sp>
          <p:nvSpPr>
            <p:cNvPr id="159" name="Shape 159"/>
            <p:cNvSpPr/>
            <p:nvPr/>
          </p:nvSpPr>
          <p:spPr>
            <a:xfrm>
              <a:off x="-23751" y="5640778"/>
              <a:ext cx="3004500" cy="12114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cubicBezTo>
                    <a:pt x="44071" y="49705"/>
                    <a:pt x="88142" y="99411"/>
                    <a:pt x="120000" y="120000"/>
                  </a:cubicBezTo>
                </a:path>
              </a:pathLst>
            </a:custGeom>
            <a:noFill/>
            <a:ln w="9525" cap="flat" cmpd="sng">
              <a:solidFill>
                <a:schemeClr val="lt1">
                  <a:alpha val="2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  <p:sp>
          <p:nvSpPr>
            <p:cNvPr id="160" name="Shape 160"/>
            <p:cNvSpPr/>
            <p:nvPr/>
          </p:nvSpPr>
          <p:spPr>
            <a:xfrm>
              <a:off x="-11875" y="5284519"/>
              <a:ext cx="9144000" cy="14784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cubicBezTo>
                    <a:pt x="3753" y="8112"/>
                    <a:pt x="7506" y="16224"/>
                    <a:pt x="14493" y="27951"/>
                  </a:cubicBezTo>
                  <a:cubicBezTo>
                    <a:pt x="21480" y="39678"/>
                    <a:pt x="31922" y="57670"/>
                    <a:pt x="41922" y="70361"/>
                  </a:cubicBezTo>
                  <a:cubicBezTo>
                    <a:pt x="51922" y="83052"/>
                    <a:pt x="64571" y="96224"/>
                    <a:pt x="74493" y="104096"/>
                  </a:cubicBezTo>
                  <a:cubicBezTo>
                    <a:pt x="84415" y="111967"/>
                    <a:pt x="95116" y="115180"/>
                    <a:pt x="101454" y="117590"/>
                  </a:cubicBezTo>
                  <a:cubicBezTo>
                    <a:pt x="107792" y="120000"/>
                    <a:pt x="109428" y="118875"/>
                    <a:pt x="112519" y="118554"/>
                  </a:cubicBezTo>
                  <a:cubicBezTo>
                    <a:pt x="115610" y="118232"/>
                    <a:pt x="117805" y="116947"/>
                    <a:pt x="120000" y="115662"/>
                  </a:cubicBezTo>
                </a:path>
              </a:pathLst>
            </a:custGeom>
            <a:noFill/>
            <a:ln w="9525" cap="flat" cmpd="sng">
              <a:solidFill>
                <a:schemeClr val="lt1">
                  <a:alpha val="2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  <p:sp>
          <p:nvSpPr>
            <p:cNvPr id="161" name="Shape 161"/>
            <p:cNvSpPr/>
            <p:nvPr/>
          </p:nvSpPr>
          <p:spPr>
            <a:xfrm>
              <a:off x="2137558" y="5132119"/>
              <a:ext cx="6982800" cy="171989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cubicBezTo>
                    <a:pt x="2789" y="107226"/>
                    <a:pt x="5578" y="94453"/>
                    <a:pt x="9387" y="82715"/>
                  </a:cubicBezTo>
                  <a:cubicBezTo>
                    <a:pt x="13197" y="70978"/>
                    <a:pt x="18469" y="58273"/>
                    <a:pt x="22857" y="49574"/>
                  </a:cubicBezTo>
                  <a:cubicBezTo>
                    <a:pt x="27244" y="40874"/>
                    <a:pt x="29931" y="37007"/>
                    <a:pt x="35714" y="30517"/>
                  </a:cubicBezTo>
                  <a:cubicBezTo>
                    <a:pt x="41496" y="24027"/>
                    <a:pt x="52040" y="14913"/>
                    <a:pt x="57551" y="10632"/>
                  </a:cubicBezTo>
                  <a:cubicBezTo>
                    <a:pt x="63061" y="6352"/>
                    <a:pt x="63911" y="6490"/>
                    <a:pt x="68775" y="4833"/>
                  </a:cubicBezTo>
                  <a:cubicBezTo>
                    <a:pt x="73639" y="3176"/>
                    <a:pt x="81326" y="1380"/>
                    <a:pt x="86734" y="690"/>
                  </a:cubicBezTo>
                  <a:cubicBezTo>
                    <a:pt x="92142" y="0"/>
                    <a:pt x="101224" y="690"/>
                    <a:pt x="101224" y="690"/>
                  </a:cubicBezTo>
                  <a:lnTo>
                    <a:pt x="111632" y="690"/>
                  </a:lnTo>
                  <a:cubicBezTo>
                    <a:pt x="114523" y="966"/>
                    <a:pt x="117176" y="1933"/>
                    <a:pt x="118571" y="2347"/>
                  </a:cubicBezTo>
                  <a:cubicBezTo>
                    <a:pt x="119965" y="2761"/>
                    <a:pt x="119489" y="2623"/>
                    <a:pt x="120000" y="3176"/>
                  </a:cubicBezTo>
                </a:path>
              </a:pathLst>
            </a:custGeom>
            <a:noFill/>
            <a:ln w="9525" cap="flat" cmpd="sng">
              <a:solidFill>
                <a:schemeClr val="lt1">
                  <a:alpha val="2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  <p:sp>
          <p:nvSpPr>
            <p:cNvPr id="162" name="Shape 162"/>
            <p:cNvSpPr/>
            <p:nvPr/>
          </p:nvSpPr>
          <p:spPr>
            <a:xfrm rot="1799950">
              <a:off x="2996126" y="2859221"/>
              <a:ext cx="1601440" cy="1388149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9803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  <p:sp>
          <p:nvSpPr>
            <p:cNvPr id="163" name="Shape 163"/>
            <p:cNvSpPr/>
            <p:nvPr/>
          </p:nvSpPr>
          <p:spPr>
            <a:xfrm rot="1799950">
              <a:off x="3720026" y="4126047"/>
              <a:ext cx="1601440" cy="1388149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0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  <p:sp>
          <p:nvSpPr>
            <p:cNvPr id="164" name="Shape 164"/>
            <p:cNvSpPr/>
            <p:nvPr/>
          </p:nvSpPr>
          <p:spPr>
            <a:xfrm rot="1799950">
              <a:off x="3729553" y="1592396"/>
              <a:ext cx="1601440" cy="1388149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6666"/>
              </a:schemeClr>
            </a:solidFill>
            <a:ln w="12700" cap="flat" cmpd="sng">
              <a:solidFill>
                <a:schemeClr val="lt1">
                  <a:alpha val="7843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  <p:sp>
          <p:nvSpPr>
            <p:cNvPr id="165" name="Shape 165"/>
            <p:cNvSpPr/>
            <p:nvPr/>
          </p:nvSpPr>
          <p:spPr>
            <a:xfrm rot="1799950">
              <a:off x="2977076" y="325572"/>
              <a:ext cx="1601440" cy="1388149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3921"/>
              </a:schemeClr>
            </a:solidFill>
            <a:ln w="12700" cap="flat" cmpd="sng">
              <a:solidFill>
                <a:schemeClr val="lt1">
                  <a:alpha val="7843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  <p:sp>
          <p:nvSpPr>
            <p:cNvPr id="166" name="Shape 166"/>
            <p:cNvSpPr/>
            <p:nvPr/>
          </p:nvSpPr>
          <p:spPr>
            <a:xfrm rot="1799950">
              <a:off x="4462976" y="5383347"/>
              <a:ext cx="1601440" cy="1388149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5882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  <p:sp>
          <p:nvSpPr>
            <p:cNvPr id="167" name="Shape 167"/>
            <p:cNvSpPr/>
            <p:nvPr/>
          </p:nvSpPr>
          <p:spPr>
            <a:xfrm rot="1799498">
              <a:off x="-382400" y="4201422"/>
              <a:ext cx="1261519" cy="138814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9084"/>
                  </a:moveTo>
                  <a:lnTo>
                    <a:pt x="5360" y="0"/>
                  </a:lnTo>
                  <a:lnTo>
                    <a:pt x="82305" y="0"/>
                  </a:lnTo>
                  <a:lnTo>
                    <a:pt x="120000" y="60000"/>
                  </a:lnTo>
                  <a:lnTo>
                    <a:pt x="82305" y="120000"/>
                  </a:lnTo>
                  <a:lnTo>
                    <a:pt x="70827" y="119970"/>
                  </a:lnTo>
                  <a:lnTo>
                    <a:pt x="0" y="9084"/>
                  </a:lnTo>
                  <a:close/>
                </a:path>
              </a:pathLst>
            </a:custGeom>
            <a:solidFill>
              <a:schemeClr val="lt1">
                <a:alpha val="9803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  <p:sp>
          <p:nvSpPr>
            <p:cNvPr id="168" name="Shape 168"/>
            <p:cNvSpPr/>
            <p:nvPr/>
          </p:nvSpPr>
          <p:spPr>
            <a:xfrm rot="1799950">
              <a:off x="24327" y="5402398"/>
              <a:ext cx="1601440" cy="1388149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0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  <p:sp>
          <p:nvSpPr>
            <p:cNvPr id="169" name="Shape 169"/>
            <p:cNvSpPr/>
            <p:nvPr/>
          </p:nvSpPr>
          <p:spPr>
            <a:xfrm rot="1799950">
              <a:off x="52903" y="2849697"/>
              <a:ext cx="1601440" cy="1388149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6666"/>
              </a:schemeClr>
            </a:solidFill>
            <a:ln w="12700" cap="flat" cmpd="sng">
              <a:solidFill>
                <a:schemeClr val="lt1">
                  <a:alpha val="7843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  <p:sp>
          <p:nvSpPr>
            <p:cNvPr id="170" name="Shape 170"/>
            <p:cNvSpPr/>
            <p:nvPr/>
          </p:nvSpPr>
          <p:spPr>
            <a:xfrm rot="1799950">
              <a:off x="776802" y="4126046"/>
              <a:ext cx="1601440" cy="1388149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0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  <p:sp>
          <p:nvSpPr>
            <p:cNvPr id="171" name="Shape 171"/>
            <p:cNvSpPr/>
            <p:nvPr/>
          </p:nvSpPr>
          <p:spPr>
            <a:xfrm rot="1799950">
              <a:off x="1510227" y="5411922"/>
              <a:ext cx="1601440" cy="1388149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0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  <p:sp>
          <p:nvSpPr>
            <p:cNvPr id="172" name="Shape 172"/>
            <p:cNvSpPr/>
            <p:nvPr/>
          </p:nvSpPr>
          <p:spPr>
            <a:xfrm rot="1799950">
              <a:off x="1529278" y="2859221"/>
              <a:ext cx="1601440" cy="1388149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6666"/>
              </a:schemeClr>
            </a:solidFill>
            <a:ln w="12700" cap="flat" cmpd="sng">
              <a:solidFill>
                <a:schemeClr val="lt1">
                  <a:alpha val="7843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  <p:sp>
          <p:nvSpPr>
            <p:cNvPr id="173" name="Shape 173"/>
            <p:cNvSpPr/>
            <p:nvPr/>
          </p:nvSpPr>
          <p:spPr>
            <a:xfrm rot="1799950">
              <a:off x="795852" y="1563822"/>
              <a:ext cx="1601440" cy="1388149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0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  <p:sp>
          <p:nvSpPr>
            <p:cNvPr id="174" name="Shape 174"/>
            <p:cNvSpPr/>
            <p:nvPr/>
          </p:nvSpPr>
          <p:spPr>
            <a:xfrm rot="1799950">
              <a:off x="6806128" y="4145097"/>
              <a:ext cx="1601440" cy="1388149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9803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  <p:sp>
          <p:nvSpPr>
            <p:cNvPr id="175" name="Shape 175"/>
            <p:cNvSpPr/>
            <p:nvPr/>
          </p:nvSpPr>
          <p:spPr>
            <a:xfrm rot="1799950">
              <a:off x="7549078" y="5421448"/>
              <a:ext cx="1601440" cy="1388149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0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  <p:sp>
          <p:nvSpPr>
            <p:cNvPr id="176" name="Shape 176"/>
            <p:cNvSpPr/>
            <p:nvPr/>
          </p:nvSpPr>
          <p:spPr>
            <a:xfrm rot="1799950">
              <a:off x="7549078" y="2868747"/>
              <a:ext cx="1601440" cy="1388149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6666"/>
              </a:schemeClr>
            </a:solidFill>
            <a:ln w="12700" cap="flat" cmpd="sng">
              <a:solidFill>
                <a:schemeClr val="lt1">
                  <a:alpha val="7843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  <p:sp>
          <p:nvSpPr>
            <p:cNvPr id="177" name="Shape 177"/>
            <p:cNvSpPr/>
            <p:nvPr/>
          </p:nvSpPr>
          <p:spPr>
            <a:xfrm rot="1799921">
              <a:off x="8306497" y="4055546"/>
              <a:ext cx="1243249" cy="138814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60000"/>
                  </a:moveTo>
                  <a:lnTo>
                    <a:pt x="38242" y="0"/>
                  </a:lnTo>
                  <a:lnTo>
                    <a:pt x="45748" y="347"/>
                  </a:lnTo>
                  <a:lnTo>
                    <a:pt x="120000" y="114618"/>
                  </a:lnTo>
                  <a:lnTo>
                    <a:pt x="116307" y="120000"/>
                  </a:lnTo>
                  <a:lnTo>
                    <a:pt x="38242" y="120000"/>
                  </a:lnTo>
                  <a:lnTo>
                    <a:pt x="0" y="60000"/>
                  </a:lnTo>
                  <a:close/>
                </a:path>
              </a:pathLst>
            </a:custGeom>
            <a:solidFill>
              <a:schemeClr val="lt1">
                <a:alpha val="3921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  <p:sp>
          <p:nvSpPr>
            <p:cNvPr id="178" name="Shape 178"/>
            <p:cNvSpPr/>
            <p:nvPr/>
          </p:nvSpPr>
          <p:spPr>
            <a:xfrm rot="1800143">
              <a:off x="8306711" y="1511530"/>
              <a:ext cx="1241910" cy="138881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60025"/>
                  </a:moveTo>
                  <a:lnTo>
                    <a:pt x="38289" y="50"/>
                  </a:lnTo>
                  <a:lnTo>
                    <a:pt x="46575" y="0"/>
                  </a:lnTo>
                  <a:lnTo>
                    <a:pt x="120000" y="114391"/>
                  </a:lnTo>
                  <a:lnTo>
                    <a:pt x="116450" y="120000"/>
                  </a:lnTo>
                  <a:lnTo>
                    <a:pt x="38289" y="120000"/>
                  </a:lnTo>
                  <a:lnTo>
                    <a:pt x="0" y="60025"/>
                  </a:lnTo>
                  <a:close/>
                </a:path>
              </a:pathLst>
            </a:custGeom>
            <a:solidFill>
              <a:schemeClr val="lt1">
                <a:alpha val="0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</p:grpSp>
      <p:sp>
        <p:nvSpPr>
          <p:cNvPr id="179" name="Shape 179"/>
          <p:cNvSpPr/>
          <p:nvPr/>
        </p:nvSpPr>
        <p:spPr>
          <a:xfrm>
            <a:off x="4561242" y="-16133"/>
            <a:ext cx="3679200" cy="4704000"/>
          </a:xfrm>
          <a:prstGeom prst="rect">
            <a:avLst/>
          </a:prstGeom>
          <a:solidFill>
            <a:srgbClr val="F5F5F5"/>
          </a:solidFill>
          <a:ln w="15875" cap="flat" cmpd="sng">
            <a:solidFill>
              <a:srgbClr val="0F5CA4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80" name="Shape 180"/>
          <p:cNvSpPr/>
          <p:nvPr/>
        </p:nvSpPr>
        <p:spPr>
          <a:xfrm>
            <a:off x="4649096" y="-16132"/>
            <a:ext cx="3505200" cy="46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81" name="Shape 181"/>
          <p:cNvSpPr txBox="1">
            <a:spLocks noGrp="1"/>
          </p:cNvSpPr>
          <p:nvPr>
            <p:ph type="dt" idx="10"/>
          </p:nvPr>
        </p:nvSpPr>
        <p:spPr>
          <a:xfrm>
            <a:off x="5997387" y="168368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FEFEFE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82" name="Shape 182"/>
          <p:cNvSpPr txBox="1">
            <a:spLocks noGrp="1"/>
          </p:cNvSpPr>
          <p:nvPr>
            <p:ph type="sldNum" idx="12"/>
          </p:nvPr>
        </p:nvSpPr>
        <p:spPr>
          <a:xfrm>
            <a:off x="4649096" y="168368"/>
            <a:ext cx="1332300" cy="273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>
                <a:solidFill>
                  <a:srgbClr val="FEFEFE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" sz="1200">
              <a:solidFill>
                <a:srgbClr val="FEFEFE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83" name="Shape 183"/>
          <p:cNvSpPr/>
          <p:nvPr/>
        </p:nvSpPr>
        <p:spPr>
          <a:xfrm>
            <a:off x="905570" y="451412"/>
            <a:ext cx="3562200" cy="42363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84" name="Shape 184"/>
          <p:cNvSpPr txBox="1">
            <a:spLocks noGrp="1"/>
          </p:cNvSpPr>
          <p:nvPr>
            <p:ph type="body" idx="1"/>
          </p:nvPr>
        </p:nvSpPr>
        <p:spPr>
          <a:xfrm>
            <a:off x="1145894" y="642395"/>
            <a:ext cx="3090300" cy="386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3576" algn="l" rtl="0">
              <a:spcBef>
                <a:spcPts val="480"/>
              </a:spcBef>
              <a:buClr>
                <a:schemeClr val="accent1"/>
              </a:buClr>
              <a:buSzPct val="76000"/>
              <a:buFont typeface="Noto Sans Symbols"/>
              <a:buChar char="○"/>
              <a:defRPr sz="2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640080" marR="0" lvl="1" indent="-178308" algn="l" rtl="0">
              <a:spcBef>
                <a:spcPts val="440"/>
              </a:spcBef>
              <a:buClr>
                <a:schemeClr val="accent1"/>
              </a:buClr>
              <a:buSzPct val="76000"/>
              <a:buFont typeface="Noto Sans Symbols"/>
              <a:buChar char="○"/>
              <a:defRPr sz="22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-132080" algn="l" rtl="0">
              <a:spcBef>
                <a:spcPts val="400"/>
              </a:spcBef>
              <a:buClr>
                <a:schemeClr val="accent1"/>
              </a:buClr>
              <a:buSzPct val="76000"/>
              <a:buFont typeface="Noto Sans Symbols"/>
              <a:buChar char="○"/>
              <a:defRPr sz="2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124712" marR="0" lvl="3" indent="-148844" algn="l" rtl="0">
              <a:spcBef>
                <a:spcPts val="360"/>
              </a:spcBef>
              <a:buClr>
                <a:schemeClr val="accent1"/>
              </a:buClr>
              <a:buSzPct val="76000"/>
              <a:buFont typeface="Noto Sans Symbols"/>
              <a:buChar char="○"/>
              <a:defRPr sz="18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325880" marR="0" lvl="4" indent="-156464" algn="l" rtl="0">
              <a:spcBef>
                <a:spcPts val="320"/>
              </a:spcBef>
              <a:buClr>
                <a:schemeClr val="accent1"/>
              </a:buClr>
              <a:buSzPct val="76000"/>
              <a:buFont typeface="Noto Sans Symbols"/>
              <a:buChar char="○"/>
              <a:defRPr sz="16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517904" marR="0" lvl="5" indent="-138683" algn="l" rtl="0">
              <a:spcBef>
                <a:spcPts val="400"/>
              </a:spcBef>
              <a:buClr>
                <a:schemeClr val="accent1"/>
              </a:buClr>
              <a:buSzPct val="76000"/>
              <a:buFont typeface="Noto Sans Symbols"/>
              <a:buChar char="○"/>
              <a:defRPr sz="2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1719072" marR="0" lvl="6" indent="-136652" algn="l" rtl="0">
              <a:spcBef>
                <a:spcPts val="400"/>
              </a:spcBef>
              <a:buClr>
                <a:schemeClr val="accent1"/>
              </a:buClr>
              <a:buSzPct val="76000"/>
              <a:buFont typeface="Noto Sans Symbols"/>
              <a:buChar char="○"/>
              <a:defRPr sz="2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1920240" marR="0" lvl="7" indent="-134619" algn="l" rtl="0">
              <a:spcBef>
                <a:spcPts val="400"/>
              </a:spcBef>
              <a:buClr>
                <a:schemeClr val="accent1"/>
              </a:buClr>
              <a:buSzPct val="76000"/>
              <a:buFont typeface="Noto Sans Symbols"/>
              <a:buChar char="○"/>
              <a:defRPr sz="2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121408" marR="0" lvl="8" indent="-132587" algn="l" rtl="0">
              <a:spcBef>
                <a:spcPts val="400"/>
              </a:spcBef>
              <a:buClr>
                <a:schemeClr val="accent1"/>
              </a:buClr>
              <a:buSzPct val="76000"/>
              <a:buFont typeface="Noto Sans Symbols"/>
              <a:buChar char="○"/>
              <a:defRPr sz="2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85" name="Shape 185"/>
          <p:cNvSpPr/>
          <p:nvPr/>
        </p:nvSpPr>
        <p:spPr>
          <a:xfrm>
            <a:off x="4650889" y="4566212"/>
            <a:ext cx="3505200" cy="6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86" name="Shape 186"/>
          <p:cNvSpPr txBox="1">
            <a:spLocks noGrp="1"/>
          </p:cNvSpPr>
          <p:nvPr>
            <p:ph type="ftr" idx="11"/>
          </p:nvPr>
        </p:nvSpPr>
        <p:spPr>
          <a:xfrm>
            <a:off x="4641448" y="4293626"/>
            <a:ext cx="3493799" cy="27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187" name="Shape 187"/>
          <p:cNvSpPr txBox="1">
            <a:spLocks noGrp="1"/>
          </p:cNvSpPr>
          <p:nvPr>
            <p:ph type="title"/>
          </p:nvPr>
        </p:nvSpPr>
        <p:spPr>
          <a:xfrm>
            <a:off x="4739832" y="1993075"/>
            <a:ext cx="3304500" cy="109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accent1"/>
              </a:buClr>
              <a:buFont typeface="Questrial"/>
              <a:buNone/>
              <a:defRPr sz="2800" b="0" i="0" u="none" strike="noStrike" cap="none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88" name="Shape 188"/>
          <p:cNvSpPr txBox="1">
            <a:spLocks noGrp="1"/>
          </p:cNvSpPr>
          <p:nvPr>
            <p:ph type="body" idx="2"/>
          </p:nvPr>
        </p:nvSpPr>
        <p:spPr>
          <a:xfrm>
            <a:off x="4736592" y="3102745"/>
            <a:ext cx="3298800" cy="1138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320"/>
              </a:spcBef>
              <a:buClr>
                <a:schemeClr val="accent1"/>
              </a:buClr>
              <a:buFont typeface="Noto Sans Symbols"/>
              <a:buNone/>
              <a:defRPr sz="1600" b="0" i="0" u="none" strike="noStrike" cap="none">
                <a:solidFill>
                  <a:srgbClr val="42424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240"/>
              </a:spcBef>
              <a:buClr>
                <a:schemeClr val="accent1"/>
              </a:buClr>
              <a:buFont typeface="Noto Sans Symbols"/>
              <a:buNone/>
              <a:defRPr sz="12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accent1"/>
              </a:buClr>
              <a:buFont typeface="Noto Sans Symbols"/>
              <a:buNone/>
              <a:defRPr sz="1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180"/>
              </a:spcBef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180"/>
              </a:spcBef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" name="Shape 190"/>
          <p:cNvGrpSpPr/>
          <p:nvPr/>
        </p:nvGrpSpPr>
        <p:grpSpPr>
          <a:xfrm>
            <a:off x="-645040" y="0"/>
            <a:ext cx="10458613" cy="5337692"/>
            <a:chOff x="-645040" y="0"/>
            <a:chExt cx="10458613" cy="7116923"/>
          </a:xfrm>
        </p:grpSpPr>
        <p:grpSp>
          <p:nvGrpSpPr>
            <p:cNvPr id="191" name="Shape 191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92" name="Shape 192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93" name="Shape 19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Questrial"/>
                    <a:ea typeface="Questrial"/>
                    <a:cs typeface="Questrial"/>
                    <a:sym typeface="Questrial"/>
                  </a:endParaRPr>
                </a:p>
              </p:txBody>
            </p:sp>
            <p:sp>
              <p:nvSpPr>
                <p:cNvPr id="194" name="Shape 19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Questrial"/>
                    <a:ea typeface="Questrial"/>
                    <a:cs typeface="Questrial"/>
                    <a:sym typeface="Questrial"/>
                  </a:endParaRPr>
                </a:p>
              </p:txBody>
            </p:sp>
            <p:sp>
              <p:nvSpPr>
                <p:cNvPr id="195" name="Shape 19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Questrial"/>
                    <a:ea typeface="Questrial"/>
                    <a:cs typeface="Questrial"/>
                    <a:sym typeface="Questrial"/>
                  </a:endParaRPr>
                </a:p>
              </p:txBody>
            </p:sp>
          </p:grpSp>
          <p:grpSp>
            <p:nvGrpSpPr>
              <p:cNvPr id="196" name="Shape 196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97" name="Shape 19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Questrial"/>
                    <a:ea typeface="Questrial"/>
                    <a:cs typeface="Questrial"/>
                    <a:sym typeface="Questrial"/>
                  </a:endParaRPr>
                </a:p>
              </p:txBody>
            </p:sp>
            <p:sp>
              <p:nvSpPr>
                <p:cNvPr id="198" name="Shape 19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Questrial"/>
                    <a:ea typeface="Questrial"/>
                    <a:cs typeface="Questrial"/>
                    <a:sym typeface="Questrial"/>
                  </a:endParaRPr>
                </a:p>
              </p:txBody>
            </p:sp>
            <p:sp>
              <p:nvSpPr>
                <p:cNvPr id="199" name="Shape 19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Questrial"/>
                    <a:ea typeface="Questrial"/>
                    <a:cs typeface="Questrial"/>
                    <a:sym typeface="Questrial"/>
                  </a:endParaRPr>
                </a:p>
              </p:txBody>
            </p:sp>
          </p:grpSp>
          <p:grpSp>
            <p:nvGrpSpPr>
              <p:cNvPr id="200" name="Shape 200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201" name="Shape 201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Questrial"/>
                    <a:ea typeface="Questrial"/>
                    <a:cs typeface="Questrial"/>
                    <a:sym typeface="Questrial"/>
                  </a:endParaRPr>
                </a:p>
              </p:txBody>
            </p:sp>
            <p:sp>
              <p:nvSpPr>
                <p:cNvPr id="202" name="Shape 20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Questrial"/>
                    <a:ea typeface="Questrial"/>
                    <a:cs typeface="Questrial"/>
                    <a:sym typeface="Questrial"/>
                  </a:endParaRPr>
                </a:p>
              </p:txBody>
            </p:sp>
            <p:sp>
              <p:nvSpPr>
                <p:cNvPr id="203" name="Shape 20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Questrial"/>
                    <a:ea typeface="Questrial"/>
                    <a:cs typeface="Questrial"/>
                    <a:sym typeface="Questrial"/>
                  </a:endParaRPr>
                </a:p>
              </p:txBody>
            </p:sp>
          </p:grpSp>
          <p:sp>
            <p:nvSpPr>
              <p:cNvPr id="204" name="Shape 20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lt1">
                  <a:alpha val="9803"/>
                </a:schemeClr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Questrial"/>
                  <a:ea typeface="Questrial"/>
                  <a:cs typeface="Questrial"/>
                  <a:sym typeface="Questrial"/>
                </a:endParaRPr>
              </a:p>
            </p:txBody>
          </p:sp>
          <p:sp>
            <p:nvSpPr>
              <p:cNvPr id="205" name="Shape 20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lt1">
                  <a:alpha val="9803"/>
                </a:schemeClr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Questrial"/>
                  <a:ea typeface="Questrial"/>
                  <a:cs typeface="Questrial"/>
                  <a:sym typeface="Questrial"/>
                </a:endParaRPr>
              </a:p>
            </p:txBody>
          </p:sp>
          <p:sp>
            <p:nvSpPr>
              <p:cNvPr id="206" name="Shape 20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lt1">
                  <a:alpha val="9803"/>
                </a:schemeClr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Questrial"/>
                  <a:ea typeface="Questrial"/>
                  <a:cs typeface="Questrial"/>
                  <a:sym typeface="Questrial"/>
                </a:endParaRPr>
              </a:p>
            </p:txBody>
          </p:sp>
        </p:grpSp>
        <p:sp>
          <p:nvSpPr>
            <p:cNvPr id="207" name="Shape 207"/>
            <p:cNvSpPr/>
            <p:nvPr/>
          </p:nvSpPr>
          <p:spPr>
            <a:xfrm>
              <a:off x="-11875" y="5035137"/>
              <a:ext cx="9144000" cy="11757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13939"/>
                  </a:moveTo>
                  <a:cubicBezTo>
                    <a:pt x="6480" y="116969"/>
                    <a:pt x="12961" y="120000"/>
                    <a:pt x="21974" y="118787"/>
                  </a:cubicBezTo>
                  <a:cubicBezTo>
                    <a:pt x="30986" y="117575"/>
                    <a:pt x="42051" y="116161"/>
                    <a:pt x="54077" y="106666"/>
                  </a:cubicBezTo>
                  <a:cubicBezTo>
                    <a:pt x="66103" y="97171"/>
                    <a:pt x="83142" y="79595"/>
                    <a:pt x="94129" y="61818"/>
                  </a:cubicBezTo>
                  <a:cubicBezTo>
                    <a:pt x="105116" y="44040"/>
                    <a:pt x="116363" y="15757"/>
                    <a:pt x="120000" y="0"/>
                  </a:cubicBezTo>
                </a:path>
              </a:pathLst>
            </a:custGeom>
            <a:noFill/>
            <a:ln w="9525" cap="flat" cmpd="sng">
              <a:solidFill>
                <a:schemeClr val="lt1">
                  <a:alpha val="2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  <p:sp>
          <p:nvSpPr>
            <p:cNvPr id="208" name="Shape 208"/>
            <p:cNvSpPr/>
            <p:nvPr/>
          </p:nvSpPr>
          <p:spPr>
            <a:xfrm>
              <a:off x="-11875" y="3467594"/>
              <a:ext cx="9144000" cy="8907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cubicBezTo>
                    <a:pt x="3454" y="101199"/>
                    <a:pt x="6909" y="82399"/>
                    <a:pt x="13714" y="63999"/>
                  </a:cubicBezTo>
                  <a:cubicBezTo>
                    <a:pt x="20519" y="45600"/>
                    <a:pt x="30181" y="18666"/>
                    <a:pt x="40831" y="9600"/>
                  </a:cubicBezTo>
                  <a:cubicBezTo>
                    <a:pt x="51480" y="533"/>
                    <a:pt x="64415" y="0"/>
                    <a:pt x="77610" y="9600"/>
                  </a:cubicBezTo>
                  <a:cubicBezTo>
                    <a:pt x="90805" y="19200"/>
                    <a:pt x="112805" y="57600"/>
                    <a:pt x="120000" y="67200"/>
                  </a:cubicBezTo>
                </a:path>
              </a:pathLst>
            </a:custGeom>
            <a:noFill/>
            <a:ln w="9525" cap="flat" cmpd="sng">
              <a:solidFill>
                <a:schemeClr val="lt1">
                  <a:alpha val="2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  <p:sp>
          <p:nvSpPr>
            <p:cNvPr id="209" name="Shape 209"/>
            <p:cNvSpPr/>
            <p:nvPr/>
          </p:nvSpPr>
          <p:spPr>
            <a:xfrm>
              <a:off x="-23751" y="5640778"/>
              <a:ext cx="3004500" cy="12114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cubicBezTo>
                    <a:pt x="44071" y="49705"/>
                    <a:pt x="88142" y="99411"/>
                    <a:pt x="120000" y="120000"/>
                  </a:cubicBezTo>
                </a:path>
              </a:pathLst>
            </a:custGeom>
            <a:noFill/>
            <a:ln w="9525" cap="flat" cmpd="sng">
              <a:solidFill>
                <a:schemeClr val="lt1">
                  <a:alpha val="2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  <p:sp>
          <p:nvSpPr>
            <p:cNvPr id="210" name="Shape 210"/>
            <p:cNvSpPr/>
            <p:nvPr/>
          </p:nvSpPr>
          <p:spPr>
            <a:xfrm>
              <a:off x="-11875" y="5284519"/>
              <a:ext cx="9144000" cy="14784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cubicBezTo>
                    <a:pt x="3753" y="8112"/>
                    <a:pt x="7506" y="16224"/>
                    <a:pt x="14493" y="27951"/>
                  </a:cubicBezTo>
                  <a:cubicBezTo>
                    <a:pt x="21480" y="39678"/>
                    <a:pt x="31922" y="57670"/>
                    <a:pt x="41922" y="70361"/>
                  </a:cubicBezTo>
                  <a:cubicBezTo>
                    <a:pt x="51922" y="83052"/>
                    <a:pt x="64571" y="96224"/>
                    <a:pt x="74493" y="104096"/>
                  </a:cubicBezTo>
                  <a:cubicBezTo>
                    <a:pt x="84415" y="111967"/>
                    <a:pt x="95116" y="115180"/>
                    <a:pt x="101454" y="117590"/>
                  </a:cubicBezTo>
                  <a:cubicBezTo>
                    <a:pt x="107792" y="120000"/>
                    <a:pt x="109428" y="118875"/>
                    <a:pt x="112519" y="118554"/>
                  </a:cubicBezTo>
                  <a:cubicBezTo>
                    <a:pt x="115610" y="118232"/>
                    <a:pt x="117805" y="116947"/>
                    <a:pt x="120000" y="115662"/>
                  </a:cubicBezTo>
                </a:path>
              </a:pathLst>
            </a:custGeom>
            <a:noFill/>
            <a:ln w="9525" cap="flat" cmpd="sng">
              <a:solidFill>
                <a:schemeClr val="lt1">
                  <a:alpha val="2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  <p:sp>
          <p:nvSpPr>
            <p:cNvPr id="211" name="Shape 211"/>
            <p:cNvSpPr/>
            <p:nvPr/>
          </p:nvSpPr>
          <p:spPr>
            <a:xfrm>
              <a:off x="2137558" y="5132119"/>
              <a:ext cx="6982800" cy="171989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cubicBezTo>
                    <a:pt x="2789" y="107226"/>
                    <a:pt x="5578" y="94453"/>
                    <a:pt x="9387" y="82715"/>
                  </a:cubicBezTo>
                  <a:cubicBezTo>
                    <a:pt x="13197" y="70978"/>
                    <a:pt x="18469" y="58273"/>
                    <a:pt x="22857" y="49574"/>
                  </a:cubicBezTo>
                  <a:cubicBezTo>
                    <a:pt x="27244" y="40874"/>
                    <a:pt x="29931" y="37007"/>
                    <a:pt x="35714" y="30517"/>
                  </a:cubicBezTo>
                  <a:cubicBezTo>
                    <a:pt x="41496" y="24027"/>
                    <a:pt x="52040" y="14913"/>
                    <a:pt x="57551" y="10632"/>
                  </a:cubicBezTo>
                  <a:cubicBezTo>
                    <a:pt x="63061" y="6352"/>
                    <a:pt x="63911" y="6490"/>
                    <a:pt x="68775" y="4833"/>
                  </a:cubicBezTo>
                  <a:cubicBezTo>
                    <a:pt x="73639" y="3176"/>
                    <a:pt x="81326" y="1380"/>
                    <a:pt x="86734" y="690"/>
                  </a:cubicBezTo>
                  <a:cubicBezTo>
                    <a:pt x="92142" y="0"/>
                    <a:pt x="101224" y="690"/>
                    <a:pt x="101224" y="690"/>
                  </a:cubicBezTo>
                  <a:lnTo>
                    <a:pt x="111632" y="690"/>
                  </a:lnTo>
                  <a:cubicBezTo>
                    <a:pt x="114523" y="966"/>
                    <a:pt x="117176" y="1933"/>
                    <a:pt x="118571" y="2347"/>
                  </a:cubicBezTo>
                  <a:cubicBezTo>
                    <a:pt x="119965" y="2761"/>
                    <a:pt x="119489" y="2623"/>
                    <a:pt x="120000" y="3176"/>
                  </a:cubicBezTo>
                </a:path>
              </a:pathLst>
            </a:custGeom>
            <a:noFill/>
            <a:ln w="9525" cap="flat" cmpd="sng">
              <a:solidFill>
                <a:schemeClr val="lt1">
                  <a:alpha val="2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  <p:sp>
          <p:nvSpPr>
            <p:cNvPr id="212" name="Shape 212"/>
            <p:cNvSpPr/>
            <p:nvPr/>
          </p:nvSpPr>
          <p:spPr>
            <a:xfrm rot="1799950">
              <a:off x="2996126" y="2859221"/>
              <a:ext cx="1601440" cy="1388149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9803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  <p:sp>
          <p:nvSpPr>
            <p:cNvPr id="213" name="Shape 213"/>
            <p:cNvSpPr/>
            <p:nvPr/>
          </p:nvSpPr>
          <p:spPr>
            <a:xfrm rot="1799950">
              <a:off x="3720026" y="4126047"/>
              <a:ext cx="1601440" cy="1388149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0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  <p:sp>
          <p:nvSpPr>
            <p:cNvPr id="214" name="Shape 214"/>
            <p:cNvSpPr/>
            <p:nvPr/>
          </p:nvSpPr>
          <p:spPr>
            <a:xfrm rot="1799950">
              <a:off x="3729553" y="1592396"/>
              <a:ext cx="1601440" cy="1388149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6666"/>
              </a:schemeClr>
            </a:solidFill>
            <a:ln w="12700" cap="flat" cmpd="sng">
              <a:solidFill>
                <a:schemeClr val="lt1">
                  <a:alpha val="7843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  <p:sp>
          <p:nvSpPr>
            <p:cNvPr id="215" name="Shape 215"/>
            <p:cNvSpPr/>
            <p:nvPr/>
          </p:nvSpPr>
          <p:spPr>
            <a:xfrm rot="1799950">
              <a:off x="2977076" y="325572"/>
              <a:ext cx="1601440" cy="1388149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3921"/>
              </a:schemeClr>
            </a:solidFill>
            <a:ln w="12700" cap="flat" cmpd="sng">
              <a:solidFill>
                <a:schemeClr val="lt1">
                  <a:alpha val="7843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  <p:sp>
          <p:nvSpPr>
            <p:cNvPr id="216" name="Shape 216"/>
            <p:cNvSpPr/>
            <p:nvPr/>
          </p:nvSpPr>
          <p:spPr>
            <a:xfrm rot="1799950">
              <a:off x="4462976" y="5383347"/>
              <a:ext cx="1601440" cy="1388149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5882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  <p:sp>
          <p:nvSpPr>
            <p:cNvPr id="217" name="Shape 217"/>
            <p:cNvSpPr/>
            <p:nvPr/>
          </p:nvSpPr>
          <p:spPr>
            <a:xfrm rot="1799498">
              <a:off x="-382400" y="4201422"/>
              <a:ext cx="1261519" cy="138814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9084"/>
                  </a:moveTo>
                  <a:lnTo>
                    <a:pt x="5360" y="0"/>
                  </a:lnTo>
                  <a:lnTo>
                    <a:pt x="82305" y="0"/>
                  </a:lnTo>
                  <a:lnTo>
                    <a:pt x="120000" y="60000"/>
                  </a:lnTo>
                  <a:lnTo>
                    <a:pt x="82305" y="120000"/>
                  </a:lnTo>
                  <a:lnTo>
                    <a:pt x="70827" y="119970"/>
                  </a:lnTo>
                  <a:lnTo>
                    <a:pt x="0" y="9084"/>
                  </a:lnTo>
                  <a:close/>
                </a:path>
              </a:pathLst>
            </a:custGeom>
            <a:solidFill>
              <a:schemeClr val="lt1">
                <a:alpha val="9803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  <p:sp>
          <p:nvSpPr>
            <p:cNvPr id="218" name="Shape 218"/>
            <p:cNvSpPr/>
            <p:nvPr/>
          </p:nvSpPr>
          <p:spPr>
            <a:xfrm rot="1799950">
              <a:off x="24327" y="5402398"/>
              <a:ext cx="1601440" cy="1388149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0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  <p:sp>
          <p:nvSpPr>
            <p:cNvPr id="219" name="Shape 219"/>
            <p:cNvSpPr/>
            <p:nvPr/>
          </p:nvSpPr>
          <p:spPr>
            <a:xfrm rot="1799950">
              <a:off x="52903" y="2849697"/>
              <a:ext cx="1601440" cy="1388149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6666"/>
              </a:schemeClr>
            </a:solidFill>
            <a:ln w="12700" cap="flat" cmpd="sng">
              <a:solidFill>
                <a:schemeClr val="lt1">
                  <a:alpha val="7843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  <p:sp>
          <p:nvSpPr>
            <p:cNvPr id="220" name="Shape 220"/>
            <p:cNvSpPr/>
            <p:nvPr/>
          </p:nvSpPr>
          <p:spPr>
            <a:xfrm rot="1799950">
              <a:off x="776802" y="4126046"/>
              <a:ext cx="1601440" cy="1388149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0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  <p:sp>
          <p:nvSpPr>
            <p:cNvPr id="221" name="Shape 221"/>
            <p:cNvSpPr/>
            <p:nvPr/>
          </p:nvSpPr>
          <p:spPr>
            <a:xfrm rot="1799950">
              <a:off x="1510227" y="5411922"/>
              <a:ext cx="1601440" cy="1388149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0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  <p:sp>
          <p:nvSpPr>
            <p:cNvPr id="222" name="Shape 222"/>
            <p:cNvSpPr/>
            <p:nvPr/>
          </p:nvSpPr>
          <p:spPr>
            <a:xfrm rot="1799950">
              <a:off x="1529278" y="2859221"/>
              <a:ext cx="1601440" cy="1388149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6666"/>
              </a:schemeClr>
            </a:solidFill>
            <a:ln w="12700" cap="flat" cmpd="sng">
              <a:solidFill>
                <a:schemeClr val="lt1">
                  <a:alpha val="7843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  <p:sp>
          <p:nvSpPr>
            <p:cNvPr id="223" name="Shape 223"/>
            <p:cNvSpPr/>
            <p:nvPr/>
          </p:nvSpPr>
          <p:spPr>
            <a:xfrm rot="1799950">
              <a:off x="795852" y="1563822"/>
              <a:ext cx="1601440" cy="1388149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0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  <p:sp>
          <p:nvSpPr>
            <p:cNvPr id="224" name="Shape 224"/>
            <p:cNvSpPr/>
            <p:nvPr/>
          </p:nvSpPr>
          <p:spPr>
            <a:xfrm rot="1799950">
              <a:off x="6806128" y="4145097"/>
              <a:ext cx="1601440" cy="1388149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9803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  <p:sp>
          <p:nvSpPr>
            <p:cNvPr id="225" name="Shape 225"/>
            <p:cNvSpPr/>
            <p:nvPr/>
          </p:nvSpPr>
          <p:spPr>
            <a:xfrm rot="1799950">
              <a:off x="7549078" y="5421448"/>
              <a:ext cx="1601440" cy="1388149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0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  <p:sp>
          <p:nvSpPr>
            <p:cNvPr id="226" name="Shape 226"/>
            <p:cNvSpPr/>
            <p:nvPr/>
          </p:nvSpPr>
          <p:spPr>
            <a:xfrm rot="1799950">
              <a:off x="7549078" y="2868747"/>
              <a:ext cx="1601440" cy="1388149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6666"/>
              </a:schemeClr>
            </a:solidFill>
            <a:ln w="12700" cap="flat" cmpd="sng">
              <a:solidFill>
                <a:schemeClr val="lt1">
                  <a:alpha val="7843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  <p:sp>
          <p:nvSpPr>
            <p:cNvPr id="227" name="Shape 227"/>
            <p:cNvSpPr/>
            <p:nvPr/>
          </p:nvSpPr>
          <p:spPr>
            <a:xfrm rot="1799921">
              <a:off x="8306497" y="4055546"/>
              <a:ext cx="1243249" cy="138814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60000"/>
                  </a:moveTo>
                  <a:lnTo>
                    <a:pt x="38242" y="0"/>
                  </a:lnTo>
                  <a:lnTo>
                    <a:pt x="45748" y="347"/>
                  </a:lnTo>
                  <a:lnTo>
                    <a:pt x="120000" y="114618"/>
                  </a:lnTo>
                  <a:lnTo>
                    <a:pt x="116307" y="120000"/>
                  </a:lnTo>
                  <a:lnTo>
                    <a:pt x="38242" y="120000"/>
                  </a:lnTo>
                  <a:lnTo>
                    <a:pt x="0" y="60000"/>
                  </a:lnTo>
                  <a:close/>
                </a:path>
              </a:pathLst>
            </a:custGeom>
            <a:solidFill>
              <a:schemeClr val="lt1">
                <a:alpha val="3921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  <p:sp>
          <p:nvSpPr>
            <p:cNvPr id="228" name="Shape 228"/>
            <p:cNvSpPr/>
            <p:nvPr/>
          </p:nvSpPr>
          <p:spPr>
            <a:xfrm rot="1800143">
              <a:off x="8306711" y="1511530"/>
              <a:ext cx="1241910" cy="138881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60025"/>
                  </a:moveTo>
                  <a:lnTo>
                    <a:pt x="38289" y="50"/>
                  </a:lnTo>
                  <a:lnTo>
                    <a:pt x="46575" y="0"/>
                  </a:lnTo>
                  <a:lnTo>
                    <a:pt x="120000" y="114391"/>
                  </a:lnTo>
                  <a:lnTo>
                    <a:pt x="116450" y="120000"/>
                  </a:lnTo>
                  <a:lnTo>
                    <a:pt x="38289" y="120000"/>
                  </a:lnTo>
                  <a:lnTo>
                    <a:pt x="0" y="60025"/>
                  </a:lnTo>
                  <a:close/>
                </a:path>
              </a:pathLst>
            </a:custGeom>
            <a:solidFill>
              <a:schemeClr val="lt1">
                <a:alpha val="0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</p:grpSp>
      <p:sp>
        <p:nvSpPr>
          <p:cNvPr id="229" name="Shape 229"/>
          <p:cNvSpPr/>
          <p:nvPr/>
        </p:nvSpPr>
        <p:spPr>
          <a:xfrm>
            <a:off x="4561242" y="-16133"/>
            <a:ext cx="3679200" cy="4704000"/>
          </a:xfrm>
          <a:prstGeom prst="rect">
            <a:avLst/>
          </a:prstGeom>
          <a:solidFill>
            <a:srgbClr val="F5F5F5"/>
          </a:solidFill>
          <a:ln w="15875" cap="flat" cmpd="sng">
            <a:solidFill>
              <a:srgbClr val="0F5CA4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30" name="Shape 230"/>
          <p:cNvSpPr/>
          <p:nvPr/>
        </p:nvSpPr>
        <p:spPr>
          <a:xfrm>
            <a:off x="4649096" y="-16132"/>
            <a:ext cx="3505200" cy="46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31" name="Shape 231"/>
          <p:cNvSpPr/>
          <p:nvPr/>
        </p:nvSpPr>
        <p:spPr>
          <a:xfrm>
            <a:off x="905570" y="451412"/>
            <a:ext cx="3562200" cy="42363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121D4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32" name="Shape 232"/>
          <p:cNvSpPr/>
          <p:nvPr/>
        </p:nvSpPr>
        <p:spPr>
          <a:xfrm>
            <a:off x="4650889" y="4566212"/>
            <a:ext cx="3505200" cy="6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4734423" y="1995677"/>
            <a:ext cx="3300900" cy="109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accent1"/>
              </a:buClr>
              <a:buFont typeface="Questrial"/>
              <a:buNone/>
              <a:defRPr sz="2800" b="0" i="0" u="none" strike="noStrike" cap="none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34" name="Shape 234"/>
          <p:cNvSpPr>
            <a:spLocks noGrp="1"/>
          </p:cNvSpPr>
          <p:nvPr>
            <p:ph type="pic" idx="2"/>
          </p:nvPr>
        </p:nvSpPr>
        <p:spPr>
          <a:xfrm>
            <a:off x="1005208" y="520346"/>
            <a:ext cx="3359700" cy="4101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buClr>
                <a:schemeClr val="accent1"/>
              </a:buClr>
              <a:buFont typeface="Noto Sans Symbols"/>
              <a:buNone/>
              <a:defRPr sz="3200" b="0" i="0" u="none" strike="noStrike" cap="none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560"/>
              </a:spcBef>
              <a:buClr>
                <a:schemeClr val="accent1"/>
              </a:buClr>
              <a:buFont typeface="Noto Sans Symbols"/>
              <a:buNone/>
              <a:defRPr sz="28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480"/>
              </a:spcBef>
              <a:buClr>
                <a:schemeClr val="accent1"/>
              </a:buClr>
              <a:buFont typeface="Noto Sans Symbols"/>
              <a:buNone/>
              <a:defRPr sz="2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400"/>
              </a:spcBef>
              <a:buClr>
                <a:schemeClr val="accent1"/>
              </a:buClr>
              <a:buFont typeface="Noto Sans Symbols"/>
              <a:buNone/>
              <a:defRPr sz="2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400"/>
              </a:spcBef>
              <a:buClr>
                <a:schemeClr val="accent1"/>
              </a:buClr>
              <a:buFont typeface="Noto Sans Symbols"/>
              <a:buNone/>
              <a:defRPr sz="2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accent1"/>
              </a:buClr>
              <a:buFont typeface="Noto Sans Symbols"/>
              <a:buNone/>
              <a:defRPr sz="2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accent1"/>
              </a:buClr>
              <a:buFont typeface="Noto Sans Symbols"/>
              <a:buNone/>
              <a:defRPr sz="2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accent1"/>
              </a:buClr>
              <a:buFont typeface="Noto Sans Symbols"/>
              <a:buNone/>
              <a:defRPr sz="2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accent1"/>
              </a:buClr>
              <a:buFont typeface="Noto Sans Symbols"/>
              <a:buNone/>
              <a:defRPr sz="2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35" name="Shape 235"/>
          <p:cNvSpPr txBox="1">
            <a:spLocks noGrp="1"/>
          </p:cNvSpPr>
          <p:nvPr>
            <p:ph type="body" idx="1"/>
          </p:nvPr>
        </p:nvSpPr>
        <p:spPr>
          <a:xfrm>
            <a:off x="4734630" y="3099815"/>
            <a:ext cx="3300600" cy="1139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320"/>
              </a:spcBef>
              <a:buClr>
                <a:schemeClr val="accent1"/>
              </a:buClr>
              <a:buFont typeface="Noto Sans Symbols"/>
              <a:buNone/>
              <a:defRPr sz="1600" b="0" i="0" u="none" strike="noStrike" cap="none">
                <a:solidFill>
                  <a:srgbClr val="42424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240"/>
              </a:spcBef>
              <a:buClr>
                <a:schemeClr val="accent1"/>
              </a:buClr>
              <a:buFont typeface="Noto Sans Symbols"/>
              <a:buNone/>
              <a:defRPr sz="12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accent1"/>
              </a:buClr>
              <a:buFont typeface="Noto Sans Symbols"/>
              <a:buNone/>
              <a:defRPr sz="1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180"/>
              </a:spcBef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180"/>
              </a:spcBef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36" name="Shape 236"/>
          <p:cNvSpPr txBox="1">
            <a:spLocks noGrp="1"/>
          </p:cNvSpPr>
          <p:nvPr>
            <p:ph type="dt" idx="10"/>
          </p:nvPr>
        </p:nvSpPr>
        <p:spPr>
          <a:xfrm>
            <a:off x="5997387" y="168368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FEFEFE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37" name="Shape 237"/>
          <p:cNvSpPr txBox="1">
            <a:spLocks noGrp="1"/>
          </p:cNvSpPr>
          <p:nvPr>
            <p:ph type="ftr" idx="11"/>
          </p:nvPr>
        </p:nvSpPr>
        <p:spPr>
          <a:xfrm>
            <a:off x="4641448" y="4293626"/>
            <a:ext cx="3493799" cy="27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238" name="Shape 238"/>
          <p:cNvSpPr txBox="1">
            <a:spLocks noGrp="1"/>
          </p:cNvSpPr>
          <p:nvPr>
            <p:ph type="sldNum" idx="12"/>
          </p:nvPr>
        </p:nvSpPr>
        <p:spPr>
          <a:xfrm>
            <a:off x="4649096" y="168368"/>
            <a:ext cx="1332300" cy="273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>
                <a:solidFill>
                  <a:srgbClr val="FEFEFE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" sz="1200">
              <a:solidFill>
                <a:srgbClr val="FEFEFE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CA9F1"/>
            </a:gs>
            <a:gs pos="62000">
              <a:srgbClr val="3F7BBA"/>
            </a:gs>
            <a:gs pos="100000">
              <a:srgbClr val="3C6FA0"/>
            </a:gs>
          </a:gsLst>
          <a:lin ang="5400000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hape 6"/>
          <p:cNvGrpSpPr/>
          <p:nvPr/>
        </p:nvGrpSpPr>
        <p:grpSpPr>
          <a:xfrm>
            <a:off x="-567436" y="0"/>
            <a:ext cx="10458613" cy="5337692"/>
            <a:chOff x="-645040" y="0"/>
            <a:chExt cx="10458613" cy="7116923"/>
          </a:xfrm>
        </p:grpSpPr>
        <p:grpSp>
          <p:nvGrpSpPr>
            <p:cNvPr id="7" name="Shape 7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8" name="Shape 8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9" name="Shape 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Questrial"/>
                    <a:ea typeface="Questrial"/>
                    <a:cs typeface="Questrial"/>
                    <a:sym typeface="Questrial"/>
                  </a:endParaRPr>
                </a:p>
              </p:txBody>
            </p:sp>
            <p:sp>
              <p:nvSpPr>
                <p:cNvPr id="10" name="Shape 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Questrial"/>
                    <a:ea typeface="Questrial"/>
                    <a:cs typeface="Questrial"/>
                    <a:sym typeface="Questrial"/>
                  </a:endParaRPr>
                </a:p>
              </p:txBody>
            </p:sp>
            <p:sp>
              <p:nvSpPr>
                <p:cNvPr id="11" name="Shape 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Questrial"/>
                    <a:ea typeface="Questrial"/>
                    <a:cs typeface="Questrial"/>
                    <a:sym typeface="Questrial"/>
                  </a:endParaRPr>
                </a:p>
              </p:txBody>
            </p:sp>
          </p:grpSp>
          <p:grpSp>
            <p:nvGrpSpPr>
              <p:cNvPr id="12" name="Shape 12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3" name="Shape 1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Questrial"/>
                    <a:ea typeface="Questrial"/>
                    <a:cs typeface="Questrial"/>
                    <a:sym typeface="Questrial"/>
                  </a:endParaRPr>
                </a:p>
              </p:txBody>
            </p:sp>
            <p:sp>
              <p:nvSpPr>
                <p:cNvPr id="14" name="Shape 1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Questrial"/>
                    <a:ea typeface="Questrial"/>
                    <a:cs typeface="Questrial"/>
                    <a:sym typeface="Questrial"/>
                  </a:endParaRPr>
                </a:p>
              </p:txBody>
            </p:sp>
            <p:sp>
              <p:nvSpPr>
                <p:cNvPr id="15" name="Shape 1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Questrial"/>
                    <a:ea typeface="Questrial"/>
                    <a:cs typeface="Questrial"/>
                    <a:sym typeface="Questrial"/>
                  </a:endParaRPr>
                </a:p>
              </p:txBody>
            </p:sp>
          </p:grpSp>
          <p:grpSp>
            <p:nvGrpSpPr>
              <p:cNvPr id="16" name="Shape 16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7" name="Shape 1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Questrial"/>
                    <a:ea typeface="Questrial"/>
                    <a:cs typeface="Questrial"/>
                    <a:sym typeface="Questrial"/>
                  </a:endParaRPr>
                </a:p>
              </p:txBody>
            </p:sp>
            <p:sp>
              <p:nvSpPr>
                <p:cNvPr id="18" name="Shape 1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Questrial"/>
                    <a:ea typeface="Questrial"/>
                    <a:cs typeface="Questrial"/>
                    <a:sym typeface="Questrial"/>
                  </a:endParaRPr>
                </a:p>
              </p:txBody>
            </p:sp>
            <p:sp>
              <p:nvSpPr>
                <p:cNvPr id="19" name="Shape 1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lt1">
                    <a:alpha val="9803"/>
                  </a:schemeClr>
                </a:solidFill>
                <a:ln>
                  <a:noFill/>
                </a:ln>
              </p:spPr>
              <p:txBody>
                <a:bodyPr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Questrial"/>
                    <a:ea typeface="Questrial"/>
                    <a:cs typeface="Questrial"/>
                    <a:sym typeface="Questrial"/>
                  </a:endParaRPr>
                </a:p>
              </p:txBody>
            </p:sp>
          </p:grpSp>
          <p:sp>
            <p:nvSpPr>
              <p:cNvPr id="20" name="Shape 20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lt1">
                  <a:alpha val="9803"/>
                </a:schemeClr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Questrial"/>
                  <a:ea typeface="Questrial"/>
                  <a:cs typeface="Questrial"/>
                  <a:sym typeface="Questrial"/>
                </a:endParaRPr>
              </a:p>
            </p:txBody>
          </p:sp>
          <p:sp>
            <p:nvSpPr>
              <p:cNvPr id="21" name="Shape 21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lt1">
                  <a:alpha val="9803"/>
                </a:schemeClr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Questrial"/>
                  <a:ea typeface="Questrial"/>
                  <a:cs typeface="Questrial"/>
                  <a:sym typeface="Questrial"/>
                </a:endParaRPr>
              </a:p>
            </p:txBody>
          </p:sp>
          <p:sp>
            <p:nvSpPr>
              <p:cNvPr id="22" name="Shape 22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lt1">
                  <a:alpha val="9803"/>
                </a:schemeClr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Questrial"/>
                  <a:ea typeface="Questrial"/>
                  <a:cs typeface="Questrial"/>
                  <a:sym typeface="Questrial"/>
                </a:endParaRPr>
              </a:p>
            </p:txBody>
          </p:sp>
        </p:grpSp>
        <p:sp>
          <p:nvSpPr>
            <p:cNvPr id="23" name="Shape 23"/>
            <p:cNvSpPr/>
            <p:nvPr/>
          </p:nvSpPr>
          <p:spPr>
            <a:xfrm>
              <a:off x="-11875" y="5035137"/>
              <a:ext cx="9144000" cy="11757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13939"/>
                  </a:moveTo>
                  <a:cubicBezTo>
                    <a:pt x="6480" y="116969"/>
                    <a:pt x="12961" y="120000"/>
                    <a:pt x="21974" y="118787"/>
                  </a:cubicBezTo>
                  <a:cubicBezTo>
                    <a:pt x="30986" y="117575"/>
                    <a:pt x="42051" y="116161"/>
                    <a:pt x="54077" y="106666"/>
                  </a:cubicBezTo>
                  <a:cubicBezTo>
                    <a:pt x="66103" y="97171"/>
                    <a:pt x="83142" y="79595"/>
                    <a:pt x="94129" y="61818"/>
                  </a:cubicBezTo>
                  <a:cubicBezTo>
                    <a:pt x="105116" y="44040"/>
                    <a:pt x="116363" y="15757"/>
                    <a:pt x="120000" y="0"/>
                  </a:cubicBezTo>
                </a:path>
              </a:pathLst>
            </a:custGeom>
            <a:noFill/>
            <a:ln w="9525" cap="flat" cmpd="sng">
              <a:solidFill>
                <a:schemeClr val="lt1">
                  <a:alpha val="2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  <p:sp>
          <p:nvSpPr>
            <p:cNvPr id="24" name="Shape 24"/>
            <p:cNvSpPr/>
            <p:nvPr/>
          </p:nvSpPr>
          <p:spPr>
            <a:xfrm>
              <a:off x="-11875" y="3467594"/>
              <a:ext cx="9144000" cy="8907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cubicBezTo>
                    <a:pt x="3454" y="101199"/>
                    <a:pt x="6909" y="82399"/>
                    <a:pt x="13714" y="63999"/>
                  </a:cubicBezTo>
                  <a:cubicBezTo>
                    <a:pt x="20519" y="45600"/>
                    <a:pt x="30181" y="18666"/>
                    <a:pt x="40831" y="9600"/>
                  </a:cubicBezTo>
                  <a:cubicBezTo>
                    <a:pt x="51480" y="533"/>
                    <a:pt x="64415" y="0"/>
                    <a:pt x="77610" y="9600"/>
                  </a:cubicBezTo>
                  <a:cubicBezTo>
                    <a:pt x="90805" y="19200"/>
                    <a:pt x="112805" y="57600"/>
                    <a:pt x="120000" y="67200"/>
                  </a:cubicBezTo>
                </a:path>
              </a:pathLst>
            </a:custGeom>
            <a:noFill/>
            <a:ln w="9525" cap="flat" cmpd="sng">
              <a:solidFill>
                <a:schemeClr val="lt1">
                  <a:alpha val="2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  <p:sp>
          <p:nvSpPr>
            <p:cNvPr id="25" name="Shape 25"/>
            <p:cNvSpPr/>
            <p:nvPr/>
          </p:nvSpPr>
          <p:spPr>
            <a:xfrm>
              <a:off x="-23751" y="5640778"/>
              <a:ext cx="3004500" cy="12114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cubicBezTo>
                    <a:pt x="44071" y="49705"/>
                    <a:pt x="88142" y="99411"/>
                    <a:pt x="120000" y="120000"/>
                  </a:cubicBezTo>
                </a:path>
              </a:pathLst>
            </a:custGeom>
            <a:noFill/>
            <a:ln w="9525" cap="flat" cmpd="sng">
              <a:solidFill>
                <a:schemeClr val="lt1">
                  <a:alpha val="2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  <p:sp>
          <p:nvSpPr>
            <p:cNvPr id="26" name="Shape 26"/>
            <p:cNvSpPr/>
            <p:nvPr/>
          </p:nvSpPr>
          <p:spPr>
            <a:xfrm>
              <a:off x="-11875" y="5284519"/>
              <a:ext cx="9144000" cy="14784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cubicBezTo>
                    <a:pt x="3753" y="8112"/>
                    <a:pt x="7506" y="16224"/>
                    <a:pt x="14493" y="27951"/>
                  </a:cubicBezTo>
                  <a:cubicBezTo>
                    <a:pt x="21480" y="39678"/>
                    <a:pt x="31922" y="57670"/>
                    <a:pt x="41922" y="70361"/>
                  </a:cubicBezTo>
                  <a:cubicBezTo>
                    <a:pt x="51922" y="83052"/>
                    <a:pt x="64571" y="96224"/>
                    <a:pt x="74493" y="104096"/>
                  </a:cubicBezTo>
                  <a:cubicBezTo>
                    <a:pt x="84415" y="111967"/>
                    <a:pt x="95116" y="115180"/>
                    <a:pt x="101454" y="117590"/>
                  </a:cubicBezTo>
                  <a:cubicBezTo>
                    <a:pt x="107792" y="120000"/>
                    <a:pt x="109428" y="118875"/>
                    <a:pt x="112519" y="118554"/>
                  </a:cubicBezTo>
                  <a:cubicBezTo>
                    <a:pt x="115610" y="118232"/>
                    <a:pt x="117805" y="116947"/>
                    <a:pt x="120000" y="115662"/>
                  </a:cubicBezTo>
                </a:path>
              </a:pathLst>
            </a:custGeom>
            <a:noFill/>
            <a:ln w="9525" cap="flat" cmpd="sng">
              <a:solidFill>
                <a:schemeClr val="lt1">
                  <a:alpha val="2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  <p:sp>
          <p:nvSpPr>
            <p:cNvPr id="27" name="Shape 27"/>
            <p:cNvSpPr/>
            <p:nvPr/>
          </p:nvSpPr>
          <p:spPr>
            <a:xfrm>
              <a:off x="2137558" y="5132119"/>
              <a:ext cx="6982800" cy="171989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cubicBezTo>
                    <a:pt x="2789" y="107226"/>
                    <a:pt x="5578" y="94453"/>
                    <a:pt x="9387" y="82715"/>
                  </a:cubicBezTo>
                  <a:cubicBezTo>
                    <a:pt x="13197" y="70978"/>
                    <a:pt x="18469" y="58273"/>
                    <a:pt x="22857" y="49574"/>
                  </a:cubicBezTo>
                  <a:cubicBezTo>
                    <a:pt x="27244" y="40874"/>
                    <a:pt x="29931" y="37007"/>
                    <a:pt x="35714" y="30517"/>
                  </a:cubicBezTo>
                  <a:cubicBezTo>
                    <a:pt x="41496" y="24027"/>
                    <a:pt x="52040" y="14913"/>
                    <a:pt x="57551" y="10632"/>
                  </a:cubicBezTo>
                  <a:cubicBezTo>
                    <a:pt x="63061" y="6352"/>
                    <a:pt x="63911" y="6490"/>
                    <a:pt x="68775" y="4833"/>
                  </a:cubicBezTo>
                  <a:cubicBezTo>
                    <a:pt x="73639" y="3176"/>
                    <a:pt x="81326" y="1380"/>
                    <a:pt x="86734" y="690"/>
                  </a:cubicBezTo>
                  <a:cubicBezTo>
                    <a:pt x="92142" y="0"/>
                    <a:pt x="101224" y="690"/>
                    <a:pt x="101224" y="690"/>
                  </a:cubicBezTo>
                  <a:lnTo>
                    <a:pt x="111632" y="690"/>
                  </a:lnTo>
                  <a:cubicBezTo>
                    <a:pt x="114523" y="966"/>
                    <a:pt x="117176" y="1933"/>
                    <a:pt x="118571" y="2347"/>
                  </a:cubicBezTo>
                  <a:cubicBezTo>
                    <a:pt x="119965" y="2761"/>
                    <a:pt x="119489" y="2623"/>
                    <a:pt x="120000" y="3176"/>
                  </a:cubicBezTo>
                </a:path>
              </a:pathLst>
            </a:custGeom>
            <a:noFill/>
            <a:ln w="9525" cap="flat" cmpd="sng">
              <a:solidFill>
                <a:schemeClr val="lt1">
                  <a:alpha val="2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  <p:sp>
          <p:nvSpPr>
            <p:cNvPr id="28" name="Shape 28"/>
            <p:cNvSpPr/>
            <p:nvPr/>
          </p:nvSpPr>
          <p:spPr>
            <a:xfrm rot="1799950">
              <a:off x="2996126" y="2859221"/>
              <a:ext cx="1601440" cy="1388149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9803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  <p:sp>
          <p:nvSpPr>
            <p:cNvPr id="29" name="Shape 29"/>
            <p:cNvSpPr/>
            <p:nvPr/>
          </p:nvSpPr>
          <p:spPr>
            <a:xfrm rot="1799950">
              <a:off x="3720026" y="4126047"/>
              <a:ext cx="1601440" cy="1388149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0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  <p:sp>
          <p:nvSpPr>
            <p:cNvPr id="30" name="Shape 30"/>
            <p:cNvSpPr/>
            <p:nvPr/>
          </p:nvSpPr>
          <p:spPr>
            <a:xfrm rot="1799950">
              <a:off x="3729553" y="1592396"/>
              <a:ext cx="1601440" cy="1388149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6666"/>
              </a:schemeClr>
            </a:solidFill>
            <a:ln w="12700" cap="flat" cmpd="sng">
              <a:solidFill>
                <a:schemeClr val="lt1">
                  <a:alpha val="7843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  <p:sp>
          <p:nvSpPr>
            <p:cNvPr id="31" name="Shape 31"/>
            <p:cNvSpPr/>
            <p:nvPr/>
          </p:nvSpPr>
          <p:spPr>
            <a:xfrm rot="1799950">
              <a:off x="2977076" y="325572"/>
              <a:ext cx="1601440" cy="1388149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3921"/>
              </a:schemeClr>
            </a:solidFill>
            <a:ln w="12700" cap="flat" cmpd="sng">
              <a:solidFill>
                <a:schemeClr val="lt1">
                  <a:alpha val="7843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  <p:sp>
          <p:nvSpPr>
            <p:cNvPr id="32" name="Shape 32"/>
            <p:cNvSpPr/>
            <p:nvPr/>
          </p:nvSpPr>
          <p:spPr>
            <a:xfrm rot="1799950">
              <a:off x="4462976" y="5383347"/>
              <a:ext cx="1601440" cy="1388149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5882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  <p:sp>
          <p:nvSpPr>
            <p:cNvPr id="33" name="Shape 33"/>
            <p:cNvSpPr/>
            <p:nvPr/>
          </p:nvSpPr>
          <p:spPr>
            <a:xfrm rot="1799498">
              <a:off x="-382400" y="4201422"/>
              <a:ext cx="1261519" cy="138814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9084"/>
                  </a:moveTo>
                  <a:lnTo>
                    <a:pt x="5360" y="0"/>
                  </a:lnTo>
                  <a:lnTo>
                    <a:pt x="82305" y="0"/>
                  </a:lnTo>
                  <a:lnTo>
                    <a:pt x="120000" y="60000"/>
                  </a:lnTo>
                  <a:lnTo>
                    <a:pt x="82305" y="120000"/>
                  </a:lnTo>
                  <a:lnTo>
                    <a:pt x="70827" y="119970"/>
                  </a:lnTo>
                  <a:lnTo>
                    <a:pt x="0" y="9084"/>
                  </a:lnTo>
                  <a:close/>
                </a:path>
              </a:pathLst>
            </a:custGeom>
            <a:solidFill>
              <a:schemeClr val="lt1">
                <a:alpha val="9803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  <p:sp>
          <p:nvSpPr>
            <p:cNvPr id="34" name="Shape 34"/>
            <p:cNvSpPr/>
            <p:nvPr/>
          </p:nvSpPr>
          <p:spPr>
            <a:xfrm rot="1799950">
              <a:off x="24327" y="5402398"/>
              <a:ext cx="1601440" cy="1388149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0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  <p:sp>
          <p:nvSpPr>
            <p:cNvPr id="35" name="Shape 35"/>
            <p:cNvSpPr/>
            <p:nvPr/>
          </p:nvSpPr>
          <p:spPr>
            <a:xfrm rot="1799950">
              <a:off x="52903" y="2849697"/>
              <a:ext cx="1601440" cy="1388149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6666"/>
              </a:schemeClr>
            </a:solidFill>
            <a:ln w="12700" cap="flat" cmpd="sng">
              <a:solidFill>
                <a:schemeClr val="lt1">
                  <a:alpha val="7843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  <p:sp>
          <p:nvSpPr>
            <p:cNvPr id="36" name="Shape 36"/>
            <p:cNvSpPr/>
            <p:nvPr/>
          </p:nvSpPr>
          <p:spPr>
            <a:xfrm rot="1799950">
              <a:off x="776802" y="4126046"/>
              <a:ext cx="1601440" cy="1388149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0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  <p:sp>
          <p:nvSpPr>
            <p:cNvPr id="37" name="Shape 37"/>
            <p:cNvSpPr/>
            <p:nvPr/>
          </p:nvSpPr>
          <p:spPr>
            <a:xfrm rot="1799950">
              <a:off x="1510227" y="5411922"/>
              <a:ext cx="1601440" cy="1388149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0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  <p:sp>
          <p:nvSpPr>
            <p:cNvPr id="38" name="Shape 38"/>
            <p:cNvSpPr/>
            <p:nvPr/>
          </p:nvSpPr>
          <p:spPr>
            <a:xfrm rot="1799950">
              <a:off x="1529278" y="2859221"/>
              <a:ext cx="1601440" cy="1388149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6666"/>
              </a:schemeClr>
            </a:solidFill>
            <a:ln w="12700" cap="flat" cmpd="sng">
              <a:solidFill>
                <a:schemeClr val="lt1">
                  <a:alpha val="7843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  <p:sp>
          <p:nvSpPr>
            <p:cNvPr id="39" name="Shape 39"/>
            <p:cNvSpPr/>
            <p:nvPr/>
          </p:nvSpPr>
          <p:spPr>
            <a:xfrm rot="1799950">
              <a:off x="795852" y="1563822"/>
              <a:ext cx="1601440" cy="1388149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0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  <p:sp>
          <p:nvSpPr>
            <p:cNvPr id="40" name="Shape 40"/>
            <p:cNvSpPr/>
            <p:nvPr/>
          </p:nvSpPr>
          <p:spPr>
            <a:xfrm rot="1799950">
              <a:off x="6806128" y="4145097"/>
              <a:ext cx="1601440" cy="1388149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9803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  <p:sp>
          <p:nvSpPr>
            <p:cNvPr id="41" name="Shape 41"/>
            <p:cNvSpPr/>
            <p:nvPr/>
          </p:nvSpPr>
          <p:spPr>
            <a:xfrm rot="1799950">
              <a:off x="7549078" y="5421448"/>
              <a:ext cx="1601440" cy="1388149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0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  <p:sp>
          <p:nvSpPr>
            <p:cNvPr id="42" name="Shape 42"/>
            <p:cNvSpPr/>
            <p:nvPr/>
          </p:nvSpPr>
          <p:spPr>
            <a:xfrm rot="1799950">
              <a:off x="7549078" y="2868747"/>
              <a:ext cx="1601440" cy="1388149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lt1">
                <a:alpha val="6666"/>
              </a:schemeClr>
            </a:solidFill>
            <a:ln w="12700" cap="flat" cmpd="sng">
              <a:solidFill>
                <a:schemeClr val="lt1">
                  <a:alpha val="7843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  <p:sp>
          <p:nvSpPr>
            <p:cNvPr id="43" name="Shape 43"/>
            <p:cNvSpPr/>
            <p:nvPr/>
          </p:nvSpPr>
          <p:spPr>
            <a:xfrm rot="1799921">
              <a:off x="8306497" y="4055546"/>
              <a:ext cx="1243249" cy="138814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60000"/>
                  </a:moveTo>
                  <a:lnTo>
                    <a:pt x="38242" y="0"/>
                  </a:lnTo>
                  <a:lnTo>
                    <a:pt x="45748" y="347"/>
                  </a:lnTo>
                  <a:lnTo>
                    <a:pt x="120000" y="114618"/>
                  </a:lnTo>
                  <a:lnTo>
                    <a:pt x="116307" y="120000"/>
                  </a:lnTo>
                  <a:lnTo>
                    <a:pt x="38242" y="120000"/>
                  </a:lnTo>
                  <a:lnTo>
                    <a:pt x="0" y="60000"/>
                  </a:lnTo>
                  <a:close/>
                </a:path>
              </a:pathLst>
            </a:custGeom>
            <a:solidFill>
              <a:schemeClr val="lt1">
                <a:alpha val="3921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  <p:sp>
          <p:nvSpPr>
            <p:cNvPr id="44" name="Shape 44"/>
            <p:cNvSpPr/>
            <p:nvPr/>
          </p:nvSpPr>
          <p:spPr>
            <a:xfrm rot="1800143">
              <a:off x="8306711" y="1511530"/>
              <a:ext cx="1241910" cy="138881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60025"/>
                  </a:moveTo>
                  <a:lnTo>
                    <a:pt x="38289" y="50"/>
                  </a:lnTo>
                  <a:lnTo>
                    <a:pt x="46575" y="0"/>
                  </a:lnTo>
                  <a:lnTo>
                    <a:pt x="120000" y="114391"/>
                  </a:lnTo>
                  <a:lnTo>
                    <a:pt x="116450" y="120000"/>
                  </a:lnTo>
                  <a:lnTo>
                    <a:pt x="38289" y="120000"/>
                  </a:lnTo>
                  <a:lnTo>
                    <a:pt x="0" y="60025"/>
                  </a:lnTo>
                  <a:close/>
                </a:path>
              </a:pathLst>
            </a:custGeom>
            <a:solidFill>
              <a:schemeClr val="lt1">
                <a:alpha val="0"/>
              </a:schemeClr>
            </a:solidFill>
            <a:ln w="12700" cap="flat" cmpd="sng">
              <a:solidFill>
                <a:schemeClr val="lt1">
                  <a:alpha val="11764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</p:grpSp>
      <p:sp>
        <p:nvSpPr>
          <p:cNvPr id="45" name="Shape 45"/>
          <p:cNvSpPr/>
          <p:nvPr/>
        </p:nvSpPr>
        <p:spPr>
          <a:xfrm>
            <a:off x="457200" y="250115"/>
            <a:ext cx="8229600" cy="4639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46" name="Shape 46"/>
          <p:cNvSpPr/>
          <p:nvPr/>
        </p:nvSpPr>
        <p:spPr>
          <a:xfrm>
            <a:off x="4561242" y="-16133"/>
            <a:ext cx="3679200" cy="524400"/>
          </a:xfrm>
          <a:prstGeom prst="rect">
            <a:avLst/>
          </a:prstGeom>
          <a:solidFill>
            <a:srgbClr val="F5F5F5"/>
          </a:solidFill>
          <a:ln w="15875" cap="flat" cmpd="sng">
            <a:solidFill>
              <a:srgbClr val="0F5CA4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47" name="Shape 47"/>
          <p:cNvSpPr/>
          <p:nvPr/>
        </p:nvSpPr>
        <p:spPr>
          <a:xfrm>
            <a:off x="4649096" y="-16132"/>
            <a:ext cx="3505200" cy="46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48" name="Shape 48"/>
          <p:cNvSpPr txBox="1">
            <a:spLocks noGrp="1"/>
          </p:cNvSpPr>
          <p:nvPr>
            <p:ph type="title"/>
          </p:nvPr>
        </p:nvSpPr>
        <p:spPr>
          <a:xfrm>
            <a:off x="1043490" y="770747"/>
            <a:ext cx="70248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accent1"/>
              </a:buClr>
              <a:buFont typeface="Questrial"/>
              <a:buNone/>
              <a:defRPr sz="4000" b="0" i="0" u="none" strike="noStrike" cap="none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body" idx="1"/>
          </p:nvPr>
        </p:nvSpPr>
        <p:spPr>
          <a:xfrm>
            <a:off x="1043491" y="1742738"/>
            <a:ext cx="6777300" cy="2631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3576" algn="l" rtl="0">
              <a:spcBef>
                <a:spcPts val="480"/>
              </a:spcBef>
              <a:buClr>
                <a:schemeClr val="accent1"/>
              </a:buClr>
              <a:buSzPct val="76000"/>
              <a:buFont typeface="Noto Sans Symbols"/>
              <a:buChar char="○"/>
              <a:defRPr sz="2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640080" marR="0" lvl="1" indent="-178308" algn="l" rtl="0">
              <a:spcBef>
                <a:spcPts val="440"/>
              </a:spcBef>
              <a:buClr>
                <a:schemeClr val="accent1"/>
              </a:buClr>
              <a:buSzPct val="76000"/>
              <a:buFont typeface="Noto Sans Symbols"/>
              <a:buChar char="○"/>
              <a:defRPr sz="22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-132080" algn="l" rtl="0">
              <a:spcBef>
                <a:spcPts val="400"/>
              </a:spcBef>
              <a:buClr>
                <a:schemeClr val="accent1"/>
              </a:buClr>
              <a:buSzPct val="76000"/>
              <a:buFont typeface="Noto Sans Symbols"/>
              <a:buChar char="○"/>
              <a:defRPr sz="20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124712" marR="0" lvl="3" indent="-148844" algn="l" rtl="0">
              <a:spcBef>
                <a:spcPts val="360"/>
              </a:spcBef>
              <a:buClr>
                <a:schemeClr val="accent1"/>
              </a:buClr>
              <a:buSzPct val="76000"/>
              <a:buFont typeface="Noto Sans Symbols"/>
              <a:buChar char="○"/>
              <a:defRPr sz="18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325880" marR="0" lvl="4" indent="-156464" algn="l" rtl="0">
              <a:spcBef>
                <a:spcPts val="320"/>
              </a:spcBef>
              <a:buClr>
                <a:schemeClr val="accent1"/>
              </a:buClr>
              <a:buSzPct val="76000"/>
              <a:buFont typeface="Noto Sans Symbols"/>
              <a:buChar char="○"/>
              <a:defRPr sz="16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1517904" marR="0" lvl="5" indent="-167639" algn="l" rtl="0">
              <a:spcBef>
                <a:spcPts val="280"/>
              </a:spcBef>
              <a:buClr>
                <a:schemeClr val="accent1"/>
              </a:buClr>
              <a:buSzPct val="76000"/>
              <a:buFont typeface="Noto Sans Symbols"/>
              <a:buChar char="○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1719072" marR="0" lvl="6" indent="-165608" algn="l" rtl="0">
              <a:spcBef>
                <a:spcPts val="280"/>
              </a:spcBef>
              <a:buClr>
                <a:schemeClr val="accent1"/>
              </a:buClr>
              <a:buSzPct val="76000"/>
              <a:buFont typeface="Noto Sans Symbols"/>
              <a:buChar char="○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1920240" marR="0" lvl="7" indent="-163575" algn="l" rtl="0">
              <a:spcBef>
                <a:spcPts val="280"/>
              </a:spcBef>
              <a:buClr>
                <a:schemeClr val="accent1"/>
              </a:buClr>
              <a:buSzPct val="76000"/>
              <a:buFont typeface="Noto Sans Symbols"/>
              <a:buChar char="○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2121408" marR="0" lvl="8" indent="-161543" algn="l" rtl="0">
              <a:spcBef>
                <a:spcPts val="280"/>
              </a:spcBef>
              <a:buClr>
                <a:schemeClr val="accent1"/>
              </a:buClr>
              <a:buSzPct val="76000"/>
              <a:buFont typeface="Noto Sans Symbols"/>
              <a:buChar char="○"/>
              <a:defRPr sz="1400" b="0" i="0" u="none" strike="noStrike" cap="non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dt" idx="10"/>
          </p:nvPr>
        </p:nvSpPr>
        <p:spPr>
          <a:xfrm>
            <a:off x="5997387" y="168368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EFEFE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ftr" idx="11"/>
          </p:nvPr>
        </p:nvSpPr>
        <p:spPr>
          <a:xfrm>
            <a:off x="4641448" y="4389120"/>
            <a:ext cx="3502199" cy="27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4649096" y="168368"/>
            <a:ext cx="1332300" cy="273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FEFEFE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  <a:endParaRPr lang="en" sz="1200" b="0" i="0" u="none" strike="noStrike" cap="none">
              <a:solidFill>
                <a:srgbClr val="FEFEFE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school.eb.com/levels/high/article/64419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accounts/Logout?service=wise&amp;continue=https://docs.google.com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orldatwar.abc-clio.com/Search/Display/756473?terms=battle+of+the+bulge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 txBox="1">
            <a:spLocks noGrp="1"/>
          </p:cNvSpPr>
          <p:nvPr>
            <p:ph type="ctrTitle"/>
          </p:nvPr>
        </p:nvSpPr>
        <p:spPr>
          <a:xfrm>
            <a:off x="4587575" y="2177250"/>
            <a:ext cx="3601500" cy="6195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200"/>
              <a:t>Battle of the Bulge</a:t>
            </a:r>
          </a:p>
          <a:p>
            <a:pPr lvl="0">
              <a:spcBef>
                <a:spcPts val="0"/>
              </a:spcBef>
              <a:buNone/>
            </a:pPr>
            <a:r>
              <a:rPr lang="en" sz="2400"/>
              <a:t>(Ardennes offensive)</a:t>
            </a:r>
          </a:p>
        </p:txBody>
      </p:sp>
      <p:sp>
        <p:nvSpPr>
          <p:cNvPr id="256" name="Shape 256"/>
          <p:cNvSpPr txBox="1">
            <a:spLocks noGrp="1"/>
          </p:cNvSpPr>
          <p:nvPr>
            <p:ph type="subTitle" idx="1"/>
          </p:nvPr>
        </p:nvSpPr>
        <p:spPr>
          <a:xfrm>
            <a:off x="5806725" y="3128225"/>
            <a:ext cx="3601500" cy="945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200"/>
              <a:t>Audrey Ma</a:t>
            </a:r>
          </a:p>
          <a:p>
            <a:pPr lvl="0">
              <a:spcBef>
                <a:spcPts val="0"/>
              </a:spcBef>
              <a:buNone/>
            </a:pPr>
            <a:r>
              <a:rPr lang="en" sz="1200"/>
              <a:t>Cindy Zhao</a:t>
            </a:r>
          </a:p>
          <a:p>
            <a:pPr lvl="0">
              <a:spcBef>
                <a:spcPts val="0"/>
              </a:spcBef>
              <a:buNone/>
            </a:pPr>
            <a:r>
              <a:rPr lang="en" sz="1200"/>
              <a:t>Kaci Yoshimura</a:t>
            </a:r>
          </a:p>
          <a:p>
            <a:pPr lvl="0">
              <a:spcBef>
                <a:spcPts val="0"/>
              </a:spcBef>
              <a:buNone/>
            </a:pPr>
            <a:r>
              <a:rPr lang="en" sz="1200"/>
              <a:t>Kelly Cho</a:t>
            </a:r>
          </a:p>
        </p:txBody>
      </p:sp>
      <p:pic>
        <p:nvPicPr>
          <p:cNvPr id="257" name="Shape 2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80762" y="123500"/>
            <a:ext cx="2815124" cy="1513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 txBox="1">
            <a:spLocks noGrp="1"/>
          </p:cNvSpPr>
          <p:nvPr>
            <p:ph type="title"/>
          </p:nvPr>
        </p:nvSpPr>
        <p:spPr>
          <a:xfrm>
            <a:off x="1043500" y="237349"/>
            <a:ext cx="7024800" cy="731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Major Players</a:t>
            </a:r>
          </a:p>
        </p:txBody>
      </p:sp>
      <p:sp>
        <p:nvSpPr>
          <p:cNvPr id="349" name="Shape 349"/>
          <p:cNvSpPr txBox="1">
            <a:spLocks noGrp="1"/>
          </p:cNvSpPr>
          <p:nvPr>
            <p:ph type="body" idx="1"/>
          </p:nvPr>
        </p:nvSpPr>
        <p:spPr>
          <a:xfrm>
            <a:off x="1043500" y="1078627"/>
            <a:ext cx="6777300" cy="3295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Germany:</a:t>
            </a:r>
          </a:p>
          <a:p>
            <a:pPr marL="457200" lvl="0" indent="-317500">
              <a:spcBef>
                <a:spcPts val="0"/>
              </a:spcBef>
              <a:buSzPct val="100000"/>
            </a:pPr>
            <a:r>
              <a:rPr lang="en" sz="1400"/>
              <a:t>Hitler </a:t>
            </a:r>
          </a:p>
          <a:p>
            <a:pPr marL="457200" lvl="0" indent="-317500" rtl="0">
              <a:spcBef>
                <a:spcPts val="0"/>
              </a:spcBef>
              <a:buSzPct val="100000"/>
            </a:pPr>
            <a:r>
              <a:rPr lang="en" sz="1400"/>
              <a:t>Gerd von Rundstedt (Field Marshal) </a:t>
            </a:r>
          </a:p>
          <a:p>
            <a:pPr marL="914400" lvl="1" indent="-317500">
              <a:spcBef>
                <a:spcPts val="0"/>
              </a:spcBef>
              <a:buSzPct val="100000"/>
            </a:pPr>
            <a:r>
              <a:rPr lang="en" sz="1400"/>
              <a:t>launched a surprise counter-attack against the Allied powers</a:t>
            </a:r>
          </a:p>
          <a:p>
            <a:pPr marL="457200" lvl="0" indent="-317500" rtl="0">
              <a:spcBef>
                <a:spcPts val="440"/>
              </a:spcBef>
              <a:buSzPct val="100000"/>
            </a:pPr>
            <a:r>
              <a:rPr lang="en" sz="1400"/>
              <a:t>Erich Brandenberger</a:t>
            </a:r>
          </a:p>
          <a:p>
            <a:pPr marL="457200" lvl="0" indent="-317500" rtl="0">
              <a:spcBef>
                <a:spcPts val="440"/>
              </a:spcBef>
              <a:buSzPct val="100000"/>
            </a:pPr>
            <a:r>
              <a:rPr lang="en" sz="1400"/>
              <a:t>Hasso von Manteuffel </a:t>
            </a:r>
          </a:p>
          <a:p>
            <a:pPr marL="914400" lvl="1" indent="-317500" rtl="0">
              <a:spcBef>
                <a:spcPts val="440"/>
              </a:spcBef>
              <a:buSzPct val="100000"/>
            </a:pPr>
            <a:r>
              <a:rPr lang="en" sz="1400"/>
              <a:t>Debatably one of the most talented army commanders in the Ardennes Offensive</a:t>
            </a:r>
          </a:p>
          <a:p>
            <a:pPr marL="457200" lvl="0" indent="-317500" rtl="0">
              <a:spcBef>
                <a:spcPts val="440"/>
              </a:spcBef>
              <a:buSzPct val="100000"/>
            </a:pPr>
            <a:r>
              <a:rPr lang="en" sz="1400"/>
              <a:t>Otto Skorzeny 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Shape 3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5975" y="357625"/>
            <a:ext cx="5792175" cy="434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059590" y="292722"/>
            <a:ext cx="70248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Details</a:t>
            </a:r>
          </a:p>
        </p:txBody>
      </p:sp>
      <p:sp>
        <p:nvSpPr>
          <p:cNvPr id="360" name="Shape 360"/>
          <p:cNvSpPr txBox="1">
            <a:spLocks noGrp="1"/>
          </p:cNvSpPr>
          <p:nvPr>
            <p:ph type="body" idx="1"/>
          </p:nvPr>
        </p:nvSpPr>
        <p:spPr>
          <a:xfrm>
            <a:off x="973575" y="1010050"/>
            <a:ext cx="5202600" cy="3240000"/>
          </a:xfrm>
          <a:prstGeom prst="rect">
            <a:avLst/>
          </a:prstGeom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30200" rtl="0">
              <a:spcBef>
                <a:spcPts val="0"/>
              </a:spcBef>
              <a:buClr>
                <a:srgbClr val="000000"/>
              </a:buClr>
              <a:buSzPct val="100000"/>
              <a:buFont typeface="Times New Roman"/>
            </a:pPr>
            <a:r>
              <a:rPr lang="en" sz="1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On December 16, 1944, 30 German divisions soared across an 80-mile Allied front, from southern Belgium to the middle of Luxembourg. </a:t>
            </a:r>
          </a:p>
          <a:p>
            <a:pPr marL="457200" lvl="0" indent="-330200" rt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Times New Roman"/>
            </a:pPr>
            <a:r>
              <a:rPr lang="en" sz="1600">
                <a:solidFill>
                  <a:srgbClr val="12191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Field Marshal Gerd von Rundstedt (German commander) thought Hitler's plan was too ambitious and tried to dissuade him, as did other high-ranking officers, all of whom failed.</a:t>
            </a:r>
          </a:p>
          <a:p>
            <a:pPr marL="457200" lvl="0" indent="-355600" rtl="0">
              <a:lnSpc>
                <a:spcPct val="115000"/>
              </a:lnSpc>
              <a:spcBef>
                <a:spcPts val="0"/>
              </a:spcBef>
              <a:buClr>
                <a:srgbClr val="FF0000"/>
              </a:buClr>
              <a:buSzPct val="125000"/>
              <a:buFont typeface="Times New Roman"/>
            </a:pPr>
            <a:r>
              <a:rPr lang="en" sz="16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Eisenhower had left a 80-mile-wide sector in the Ardennes Forest lightly defended by Major General Troy Middleton's VIII. This made it easy for German forces to advance through Allied forces. </a:t>
            </a:r>
          </a:p>
          <a:p>
            <a:pPr marL="179324" lvl="0" indent="0" rtl="0">
              <a:spcBef>
                <a:spcPts val="0"/>
              </a:spcBef>
              <a:buNone/>
            </a:pPr>
            <a:endParaRPr sz="18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61" name="Shape 3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09175" y="2708200"/>
            <a:ext cx="2352675" cy="186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hape 366"/>
          <p:cNvSpPr txBox="1">
            <a:spLocks noGrp="1"/>
          </p:cNvSpPr>
          <p:nvPr>
            <p:ph type="title"/>
          </p:nvPr>
        </p:nvSpPr>
        <p:spPr>
          <a:xfrm>
            <a:off x="1043490" y="770747"/>
            <a:ext cx="70248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Details</a:t>
            </a:r>
          </a:p>
        </p:txBody>
      </p:sp>
      <p:sp>
        <p:nvSpPr>
          <p:cNvPr id="367" name="Shape 367"/>
          <p:cNvSpPr txBox="1">
            <a:spLocks noGrp="1"/>
          </p:cNvSpPr>
          <p:nvPr>
            <p:ph type="body" idx="1"/>
          </p:nvPr>
        </p:nvSpPr>
        <p:spPr>
          <a:xfrm>
            <a:off x="1043491" y="1474938"/>
            <a:ext cx="6777300" cy="2631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42900">
              <a:spcBef>
                <a:spcPts val="0"/>
              </a:spcBef>
              <a:buClr>
                <a:schemeClr val="dk1"/>
              </a:buClr>
              <a:buSzPct val="100000"/>
              <a:buFont typeface="Times New Roman"/>
            </a:pPr>
            <a:r>
              <a:rPr lang="en" sz="18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Hitler took advantage of the bad weather conditions. Low clouds and fog prevented the Allies from using their air force. </a:t>
            </a:r>
            <a:r>
              <a:rPr lang="en" sz="1800">
                <a:solidFill>
                  <a:srgbClr val="36363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  <a:p>
            <a:pPr marL="457200" lvl="0" indent="-342900">
              <a:spcBef>
                <a:spcPts val="0"/>
              </a:spcBef>
              <a:buClr>
                <a:schemeClr val="dk1"/>
              </a:buClr>
              <a:buSzPct val="100000"/>
              <a:buFont typeface="Times New Roman"/>
            </a:pPr>
            <a:r>
              <a:rPr lang="en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While Allied aircraft were hampered by bad weather, Gen. </a:t>
            </a:r>
            <a:r>
              <a:rPr lang="en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Gerd von Rundstedt</a:t>
            </a:r>
            <a:r>
              <a:rPr lang="en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’s 5th and 6th Panzer Armies launched two parallel attacks with the eventual aim of retaking the great port of Antwerp.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368" name="Shape 3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88450" y="3005500"/>
            <a:ext cx="2715000" cy="2012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1043490" y="770747"/>
            <a:ext cx="70248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Details</a:t>
            </a:r>
          </a:p>
        </p:txBody>
      </p:sp>
      <p:pic>
        <p:nvPicPr>
          <p:cNvPr id="374" name="Shape 3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02599" y="122750"/>
            <a:ext cx="2782174" cy="1368550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Shape 375"/>
          <p:cNvSpPr txBox="1">
            <a:spLocks noGrp="1"/>
          </p:cNvSpPr>
          <p:nvPr>
            <p:ph type="body" idx="1"/>
          </p:nvPr>
        </p:nvSpPr>
        <p:spPr>
          <a:xfrm>
            <a:off x="1043491" y="1564213"/>
            <a:ext cx="6777300" cy="2631600"/>
          </a:xfrm>
          <a:prstGeom prst="rect">
            <a:avLst/>
          </a:prstGeom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42900" rtl="0">
              <a:lnSpc>
                <a:spcPct val="115000"/>
              </a:lnSpc>
              <a:spcBef>
                <a:spcPts val="0"/>
              </a:spcBef>
              <a:buSzPct val="100000"/>
              <a:buFont typeface="Times New Roman"/>
            </a:pPr>
            <a:r>
              <a:rPr lang="en" sz="1800">
                <a:solidFill>
                  <a:srgbClr val="10101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German troops drove deeper into the Ardennes in an attempt to secure vital bridgeheads (</a:t>
            </a:r>
            <a:r>
              <a:rPr lang="en" sz="1800">
                <a:solidFill>
                  <a:srgbClr val="22222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area of ground around the end of a bridge which is sought to be defended/taken over during a time of war)</a:t>
            </a:r>
            <a:r>
              <a:rPr lang="en" sz="1800">
                <a:solidFill>
                  <a:srgbClr val="10101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west of the River Meuse 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buNone/>
            </a:pPr>
            <a:endParaRPr sz="1800">
              <a:solidFill>
                <a:srgbClr val="101010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rtl="0">
              <a:lnSpc>
                <a:spcPct val="146250"/>
              </a:lnSpc>
              <a:spcBef>
                <a:spcPts val="0"/>
              </a:spcBef>
              <a:buClr>
                <a:srgbClr val="FF0000"/>
              </a:buClr>
              <a:buSzPct val="100000"/>
              <a:buFont typeface="Times New Roman"/>
            </a:pPr>
            <a:r>
              <a:rPr lang="en" sz="1800">
                <a:solidFill>
                  <a:srgbClr val="FF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The line defining the Allied front took on the appearance of a large bulge, which is how the battle got its name.</a:t>
            </a:r>
          </a:p>
          <a:p>
            <a:pPr marL="0" lvl="0" indent="0" rtl="0">
              <a:lnSpc>
                <a:spcPct val="146250"/>
              </a:lnSpc>
              <a:spcBef>
                <a:spcPts val="0"/>
              </a:spcBef>
              <a:buNone/>
            </a:pPr>
            <a:endParaRPr sz="1600">
              <a:solidFill>
                <a:srgbClr val="101010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-69850" rtl="0">
              <a:lnSpc>
                <a:spcPct val="146250"/>
              </a:lnSpc>
              <a:spcBef>
                <a:spcPts val="0"/>
              </a:spcBef>
              <a:buClr>
                <a:schemeClr val="dk1"/>
              </a:buClr>
              <a:buSzPct val="78571"/>
              <a:buFont typeface="Arial"/>
              <a:buNone/>
            </a:pPr>
            <a:endParaRPr sz="1400">
              <a:solidFill>
                <a:srgbClr val="12191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rtl="0">
              <a:spcBef>
                <a:spcPts val="0"/>
              </a:spcBef>
              <a:buNone/>
            </a:pPr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 txBox="1">
            <a:spLocks noGrp="1"/>
          </p:cNvSpPr>
          <p:nvPr>
            <p:ph type="title"/>
          </p:nvPr>
        </p:nvSpPr>
        <p:spPr>
          <a:xfrm>
            <a:off x="1043490" y="770747"/>
            <a:ext cx="70248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Details</a:t>
            </a:r>
          </a:p>
        </p:txBody>
      </p:sp>
      <p:sp>
        <p:nvSpPr>
          <p:cNvPr id="381" name="Shape 381"/>
          <p:cNvSpPr txBox="1">
            <a:spLocks noGrp="1"/>
          </p:cNvSpPr>
          <p:nvPr>
            <p:ph type="body" idx="1"/>
          </p:nvPr>
        </p:nvSpPr>
        <p:spPr>
          <a:xfrm>
            <a:off x="1043491" y="2412188"/>
            <a:ext cx="6777300" cy="26315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buClr>
                <a:srgbClr val="000000"/>
              </a:buClr>
              <a:buSzPct val="100000"/>
              <a:buFont typeface="Times New Roman"/>
            </a:pPr>
            <a:r>
              <a:rPr lang="en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December 20- Both forces met at the town of Bastogne.</a:t>
            </a:r>
          </a:p>
          <a:p>
            <a:pPr marL="457200" lvl="0" indent="-342900" rtl="0">
              <a:spcBef>
                <a:spcPts val="0"/>
              </a:spcBef>
              <a:buClr>
                <a:srgbClr val="000000"/>
              </a:buClr>
              <a:buSzPct val="100000"/>
              <a:buFont typeface="Times New Roman"/>
            </a:pPr>
            <a:r>
              <a:rPr lang="en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Allied forces were able to hold onto Bastogne for a whole week until Patton’s army arrived while being encircled by the German army. </a:t>
            </a:r>
          </a:p>
          <a:p>
            <a:pPr marL="457200" lvl="0" indent="-342900">
              <a:spcBef>
                <a:spcPts val="0"/>
              </a:spcBef>
              <a:buClr>
                <a:srgbClr val="000000"/>
              </a:buClr>
              <a:buSzPct val="100000"/>
              <a:buFont typeface="Times New Roman"/>
            </a:pPr>
            <a:r>
              <a:rPr lang="en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next day after Patton’s army arrived, Bastogne was firmly in Allied hands and the Allies began their counterattack.</a:t>
            </a:r>
          </a:p>
        </p:txBody>
      </p:sp>
      <p:pic>
        <p:nvPicPr>
          <p:cNvPr id="382" name="Shape 3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31425" y="227950"/>
            <a:ext cx="4433225" cy="222889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83" name="Shape 383"/>
          <p:cNvGraphicFramePr/>
          <p:nvPr/>
        </p:nvGraphicFramePr>
        <p:xfrm>
          <a:off x="304800" y="3048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{B3F50A77-D889-4A27-A0F4-50087808D6E7}</a:tableStyleId>
              </a:tblPr>
              <a:tblGrid>
                <a:gridCol w="676275"/>
              </a:tblGrid>
              <a:tr h="295275"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endParaRPr sz="850" b="1">
                        <a:highlight>
                          <a:srgbClr val="454545"/>
                        </a:highlight>
                      </a:endParaRPr>
                    </a:p>
                  </a:txBody>
                  <a:tcPr marL="91425" marR="91425" marT="91425" marB="91425"/>
                </a:tc>
              </a:tr>
            </a:tbl>
          </a:graphicData>
        </a:graphic>
      </p:graphicFrame>
      <p:sp>
        <p:nvSpPr>
          <p:cNvPr id="384" name="Shape 384"/>
          <p:cNvSpPr txBox="1"/>
          <p:nvPr/>
        </p:nvSpPr>
        <p:spPr>
          <a:xfrm>
            <a:off x="-3135450" y="1874175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190500" marR="190500" lvl="0" indent="0" rtl="0">
              <a:lnSpc>
                <a:spcPct val="115000"/>
              </a:lnSpc>
              <a:spcBef>
                <a:spcPts val="1200"/>
              </a:spcBef>
              <a:buNone/>
            </a:pPr>
            <a:endParaRPr sz="1000">
              <a:solidFill>
                <a:srgbClr val="9F9F9F"/>
              </a:solidFill>
              <a:highlight>
                <a:srgbClr val="F1F1F1"/>
              </a:highlight>
            </a:endParaRPr>
          </a:p>
          <a:p>
            <a:pPr marL="190500" marR="190500" lvl="0" indent="0" rtl="0">
              <a:lnSpc>
                <a:spcPct val="115000"/>
              </a:lnSpc>
              <a:spcBef>
                <a:spcPts val="1200"/>
              </a:spcBef>
              <a:buNone/>
            </a:pPr>
            <a:endParaRPr sz="1000">
              <a:solidFill>
                <a:srgbClr val="9F9F9F"/>
              </a:solidFill>
              <a:highlight>
                <a:srgbClr val="F1F1F1"/>
              </a:highlight>
            </a:endParaRPr>
          </a:p>
        </p:txBody>
      </p:sp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Shape 389"/>
          <p:cNvSpPr txBox="1">
            <a:spLocks noGrp="1"/>
          </p:cNvSpPr>
          <p:nvPr>
            <p:ph type="title"/>
          </p:nvPr>
        </p:nvSpPr>
        <p:spPr>
          <a:xfrm>
            <a:off x="1043490" y="770747"/>
            <a:ext cx="70248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Details</a:t>
            </a:r>
          </a:p>
        </p:txBody>
      </p:sp>
      <p:sp>
        <p:nvSpPr>
          <p:cNvPr id="390" name="Shape 390"/>
          <p:cNvSpPr txBox="1">
            <a:spLocks noGrp="1"/>
          </p:cNvSpPr>
          <p:nvPr>
            <p:ph type="body" idx="1"/>
          </p:nvPr>
        </p:nvSpPr>
        <p:spPr>
          <a:xfrm>
            <a:off x="1043491" y="1534513"/>
            <a:ext cx="6777300" cy="2631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42900" rtl="0">
              <a:lnSpc>
                <a:spcPct val="115000"/>
              </a:lnSpc>
              <a:spcBef>
                <a:spcPts val="0"/>
              </a:spcBef>
              <a:buSzPct val="100000"/>
              <a:buFont typeface="Times New Roman"/>
            </a:pPr>
            <a:r>
              <a:rPr lang="en" sz="1800">
                <a:solidFill>
                  <a:srgbClr val="36363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December 22, the weather cleared and </a:t>
            </a:r>
            <a:r>
              <a:rPr lang="en" sz="1800">
                <a:solidFill>
                  <a:srgbClr val="12191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General Eisenhower planned major offensives in the northern and southern sectors of the Western Front. </a:t>
            </a:r>
          </a:p>
          <a:p>
            <a:pPr marL="457200" lvl="0" indent="-342900" rtl="0">
              <a:spcBef>
                <a:spcPts val="0"/>
              </a:spcBef>
              <a:buClr>
                <a:schemeClr val="dk1"/>
              </a:buClr>
              <a:buSzPct val="100000"/>
              <a:buFont typeface="Times New Roman"/>
            </a:pPr>
            <a:r>
              <a:rPr lang="en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Because German forces were too far deep, it was hard to supply his troops.</a:t>
            </a:r>
          </a:p>
          <a:p>
            <a:pPr marL="457200" lvl="0" indent="-342900" rtl="0">
              <a:spcBef>
                <a:spcPts val="0"/>
              </a:spcBef>
              <a:buSzPct val="100000"/>
              <a:buFont typeface="Times New Roman"/>
            </a:pPr>
            <a:r>
              <a:rPr lang="en" sz="18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German forces suffered from a lack of German personnel, tanks, guns, fuel, and ammunition.</a:t>
            </a:r>
            <a:r>
              <a:rPr lang="en" sz="1800">
                <a:solidFill>
                  <a:srgbClr val="12191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They were forced to abandon their vehicles which contributed largely to their loss.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buNone/>
            </a:pPr>
            <a:endParaRPr sz="2000">
              <a:solidFill>
                <a:srgbClr val="12191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buNone/>
            </a:pPr>
            <a:endParaRPr sz="2000">
              <a:solidFill>
                <a:srgbClr val="12191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101010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0"/>
              </a:spcBef>
              <a:buNone/>
            </a:pPr>
            <a:endParaRPr sz="1600">
              <a:solidFill>
                <a:srgbClr val="12191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79324" lvl="0" rtl="0">
              <a:spcBef>
                <a:spcPts val="0"/>
              </a:spcBef>
              <a:buClr>
                <a:srgbClr val="000000"/>
              </a:buClr>
              <a:buSzPct val="61111"/>
              <a:buFont typeface="Arial"/>
              <a:buNone/>
            </a:pPr>
            <a:endParaRPr sz="1800">
              <a:solidFill>
                <a:srgbClr val="12191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>
              <a:lnSpc>
                <a:spcPct val="115000"/>
              </a:lnSpc>
              <a:spcBef>
                <a:spcPts val="0"/>
              </a:spcBef>
              <a:buNone/>
            </a:pP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91" name="Shape 3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93525" y="152275"/>
            <a:ext cx="2142224" cy="1475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Shape 396"/>
          <p:cNvSpPr txBox="1">
            <a:spLocks noGrp="1"/>
          </p:cNvSpPr>
          <p:nvPr>
            <p:ph type="title"/>
          </p:nvPr>
        </p:nvSpPr>
        <p:spPr>
          <a:xfrm>
            <a:off x="1059590" y="423172"/>
            <a:ext cx="70248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Ending </a:t>
            </a:r>
          </a:p>
        </p:txBody>
      </p:sp>
      <p:sp>
        <p:nvSpPr>
          <p:cNvPr id="397" name="Shape 397"/>
          <p:cNvSpPr txBox="1">
            <a:spLocks noGrp="1"/>
          </p:cNvSpPr>
          <p:nvPr>
            <p:ph type="body" idx="1"/>
          </p:nvPr>
        </p:nvSpPr>
        <p:spPr>
          <a:xfrm>
            <a:off x="893450" y="1202450"/>
            <a:ext cx="4278600" cy="3239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55600" rtl="0">
              <a:lnSpc>
                <a:spcPct val="115000"/>
              </a:lnSpc>
              <a:spcBef>
                <a:spcPts val="0"/>
              </a:spcBef>
              <a:buSzPct val="100000"/>
              <a:buFont typeface="Times New Roman"/>
            </a:pPr>
            <a:r>
              <a:rPr lang="en" sz="2000">
                <a:solidFill>
                  <a:srgbClr val="55514C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Ended </a:t>
            </a:r>
            <a:r>
              <a:rPr lang="en" sz="2000">
                <a:solidFill>
                  <a:srgbClr val="FF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January 25, 1945</a:t>
            </a:r>
          </a:p>
          <a:p>
            <a:pPr marL="457200" lvl="0" indent="-355600" rtl="0">
              <a:lnSpc>
                <a:spcPct val="115000"/>
              </a:lnSpc>
              <a:spcBef>
                <a:spcPts val="0"/>
              </a:spcBef>
              <a:buSzPct val="100000"/>
              <a:buFont typeface="Times New Roman"/>
            </a:pPr>
            <a:r>
              <a:rPr lang="en" sz="2000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Creating a bulge made German forces very susceptible for a pincer style attack from the Allies.</a:t>
            </a:r>
          </a:p>
          <a:p>
            <a:pPr marL="457200" lvl="0" indent="-355600" rtl="0">
              <a:lnSpc>
                <a:spcPct val="115000"/>
              </a:lnSpc>
              <a:spcBef>
                <a:spcPts val="0"/>
              </a:spcBef>
              <a:buSzPct val="100000"/>
              <a:buFont typeface="Times New Roman"/>
            </a:pPr>
            <a:r>
              <a:rPr lang="en" sz="2000">
                <a:solidFill>
                  <a:srgbClr val="434343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Montgomery's combined force closed in from the north while Patton's 3rd Army came up from the south, forming a giant noose around the German position</a:t>
            </a:r>
          </a:p>
          <a:p>
            <a:pPr marL="0" lvl="0" indent="0">
              <a:lnSpc>
                <a:spcPct val="115000"/>
              </a:lnSpc>
              <a:spcBef>
                <a:spcPts val="0"/>
              </a:spcBef>
              <a:buNone/>
            </a:pPr>
            <a:endParaRPr/>
          </a:p>
        </p:txBody>
      </p:sp>
      <p:pic>
        <p:nvPicPr>
          <p:cNvPr id="398" name="Shape 3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7828" y="774400"/>
            <a:ext cx="2839021" cy="2208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Shape 403"/>
          <p:cNvSpPr txBox="1">
            <a:spLocks noGrp="1"/>
          </p:cNvSpPr>
          <p:nvPr>
            <p:ph type="title"/>
          </p:nvPr>
        </p:nvSpPr>
        <p:spPr>
          <a:xfrm>
            <a:off x="1043490" y="770747"/>
            <a:ext cx="70248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04" name="Shape 404"/>
          <p:cNvSpPr txBox="1">
            <a:spLocks noGrp="1"/>
          </p:cNvSpPr>
          <p:nvPr>
            <p:ph type="body" idx="1"/>
          </p:nvPr>
        </p:nvSpPr>
        <p:spPr>
          <a:xfrm>
            <a:off x="1043491" y="1742738"/>
            <a:ext cx="6777300" cy="26315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405" name="Shape 4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7575" y="577799"/>
            <a:ext cx="6357675" cy="4053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Shape 410"/>
          <p:cNvSpPr txBox="1">
            <a:spLocks noGrp="1"/>
          </p:cNvSpPr>
          <p:nvPr>
            <p:ph type="title"/>
          </p:nvPr>
        </p:nvSpPr>
        <p:spPr>
          <a:xfrm>
            <a:off x="1043490" y="770747"/>
            <a:ext cx="70248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Ending continued </a:t>
            </a:r>
          </a:p>
        </p:txBody>
      </p:sp>
      <p:sp>
        <p:nvSpPr>
          <p:cNvPr id="411" name="Shape 411"/>
          <p:cNvSpPr txBox="1">
            <a:spLocks noGrp="1"/>
          </p:cNvSpPr>
          <p:nvPr>
            <p:ph type="body" idx="1"/>
          </p:nvPr>
        </p:nvSpPr>
        <p:spPr>
          <a:xfrm>
            <a:off x="1005247" y="1628150"/>
            <a:ext cx="4549200" cy="2631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55600">
              <a:lnSpc>
                <a:spcPct val="115000"/>
              </a:lnSpc>
              <a:spcBef>
                <a:spcPts val="0"/>
              </a:spcBef>
              <a:buSzPct val="100000"/>
              <a:buFont typeface="Times New Roman"/>
            </a:pPr>
            <a:r>
              <a:rPr lang="en" sz="2000">
                <a:solidFill>
                  <a:srgbClr val="434343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Hitler was left with no alternative but to turn his tanks and soldiers around and send them all back toward Germany</a:t>
            </a:r>
          </a:p>
          <a:p>
            <a:pPr marL="457200" lvl="0" indent="-355600">
              <a:lnSpc>
                <a:spcPct val="115000"/>
              </a:lnSpc>
              <a:spcBef>
                <a:spcPts val="0"/>
              </a:spcBef>
              <a:buSzPct val="100000"/>
              <a:buFont typeface="Times New Roman"/>
            </a:pPr>
            <a:r>
              <a:rPr lang="en" sz="2000">
                <a:solidFill>
                  <a:srgbClr val="55514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16,000 Americans had lost their lives and 60,000 were wounded or captured</a:t>
            </a:r>
          </a:p>
          <a:p>
            <a:pPr marL="457200" lvl="0" indent="-355600">
              <a:lnSpc>
                <a:spcPct val="115000"/>
              </a:lnSpc>
              <a:spcBef>
                <a:spcPts val="0"/>
              </a:spcBef>
              <a:buSzPct val="100000"/>
              <a:buFont typeface="Times New Roman"/>
            </a:pPr>
            <a:r>
              <a:rPr lang="en" sz="2000">
                <a:solidFill>
                  <a:srgbClr val="55514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Germany lost roughly 120,000 soldiers and 600 tanks</a:t>
            </a:r>
          </a:p>
          <a:p>
            <a:pPr lvl="0">
              <a:spcBef>
                <a:spcPts val="0"/>
              </a:spcBef>
              <a:buNone/>
            </a:pPr>
            <a:endParaRPr sz="2000"/>
          </a:p>
        </p:txBody>
      </p:sp>
      <p:pic>
        <p:nvPicPr>
          <p:cNvPr id="412" name="Shape 4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78575" y="1584650"/>
            <a:ext cx="3209325" cy="1974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 txBox="1">
            <a:spLocks noGrp="1"/>
          </p:cNvSpPr>
          <p:nvPr>
            <p:ph type="title"/>
          </p:nvPr>
        </p:nvSpPr>
        <p:spPr>
          <a:xfrm>
            <a:off x="1059590" y="640997"/>
            <a:ext cx="70248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Timeline</a:t>
            </a:r>
          </a:p>
        </p:txBody>
      </p:sp>
      <p:cxnSp>
        <p:nvCxnSpPr>
          <p:cNvPr id="263" name="Shape 263"/>
          <p:cNvCxnSpPr/>
          <p:nvPr/>
        </p:nvCxnSpPr>
        <p:spPr>
          <a:xfrm>
            <a:off x="1414950" y="3049775"/>
            <a:ext cx="6080400" cy="9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64" name="Shape 264"/>
          <p:cNvSpPr txBox="1"/>
          <p:nvPr/>
        </p:nvSpPr>
        <p:spPr>
          <a:xfrm>
            <a:off x="639225" y="1815087"/>
            <a:ext cx="1836600" cy="994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300">
                <a:latin typeface="Questrial"/>
                <a:ea typeface="Questrial"/>
                <a:cs typeface="Questrial"/>
                <a:sym typeface="Questrial"/>
              </a:rPr>
              <a:t>December 16, 1944- Germany launched their Ardennes Offensive</a:t>
            </a:r>
          </a:p>
        </p:txBody>
      </p:sp>
      <p:sp>
        <p:nvSpPr>
          <p:cNvPr id="265" name="Shape 265"/>
          <p:cNvSpPr txBox="1"/>
          <p:nvPr/>
        </p:nvSpPr>
        <p:spPr>
          <a:xfrm>
            <a:off x="3034200" y="1439975"/>
            <a:ext cx="1537800" cy="13323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84615"/>
              <a:buFont typeface="Arial"/>
              <a:buNone/>
            </a:pPr>
            <a:r>
              <a:rPr lang="en" sz="1300">
                <a:latin typeface="Questrial"/>
                <a:ea typeface="Questrial"/>
                <a:cs typeface="Questrial"/>
                <a:sym typeface="Questrial"/>
              </a:rPr>
              <a:t>December 22- The German army advanced through the center of Ardennes</a:t>
            </a:r>
          </a:p>
        </p:txBody>
      </p:sp>
      <p:sp>
        <p:nvSpPr>
          <p:cNvPr id="266" name="Shape 266"/>
          <p:cNvSpPr txBox="1"/>
          <p:nvPr/>
        </p:nvSpPr>
        <p:spPr>
          <a:xfrm>
            <a:off x="1838175" y="3265350"/>
            <a:ext cx="1668000" cy="7569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300">
                <a:latin typeface="Questrial"/>
                <a:ea typeface="Questrial"/>
                <a:cs typeface="Questrial"/>
                <a:sym typeface="Questrial"/>
              </a:rPr>
              <a:t>December 20-27- The siege of Bastogne</a:t>
            </a:r>
          </a:p>
        </p:txBody>
      </p:sp>
      <p:sp>
        <p:nvSpPr>
          <p:cNvPr id="267" name="Shape 267"/>
          <p:cNvSpPr txBox="1"/>
          <p:nvPr/>
        </p:nvSpPr>
        <p:spPr>
          <a:xfrm>
            <a:off x="4853825" y="1592375"/>
            <a:ext cx="1836600" cy="12189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300">
                <a:latin typeface="Questrial"/>
                <a:ea typeface="Questrial"/>
                <a:cs typeface="Questrial"/>
                <a:sym typeface="Questrial"/>
              </a:rPr>
              <a:t>January 1- </a:t>
            </a:r>
          </a:p>
          <a:p>
            <a:pPr lvl="0">
              <a:spcBef>
                <a:spcPts val="0"/>
              </a:spcBef>
              <a:buNone/>
            </a:pPr>
            <a:r>
              <a:rPr lang="en" sz="1300">
                <a:latin typeface="Questrial"/>
                <a:ea typeface="Questrial"/>
                <a:cs typeface="Questrial"/>
                <a:sym typeface="Questrial"/>
              </a:rPr>
              <a:t>Germany launches their final assault but fails to break through Allied forces</a:t>
            </a:r>
          </a:p>
        </p:txBody>
      </p:sp>
      <p:sp>
        <p:nvSpPr>
          <p:cNvPr id="268" name="Shape 268"/>
          <p:cNvSpPr txBox="1"/>
          <p:nvPr/>
        </p:nvSpPr>
        <p:spPr>
          <a:xfrm>
            <a:off x="3803100" y="3382225"/>
            <a:ext cx="1537800" cy="7569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300">
                <a:latin typeface="Didact Gothic"/>
                <a:ea typeface="Didact Gothic"/>
                <a:cs typeface="Didact Gothic"/>
                <a:sym typeface="Didact Gothic"/>
              </a:rPr>
              <a:t>December 23- US launches a  counterattack</a:t>
            </a:r>
          </a:p>
        </p:txBody>
      </p:sp>
      <p:sp>
        <p:nvSpPr>
          <p:cNvPr id="269" name="Shape 269"/>
          <p:cNvSpPr txBox="1"/>
          <p:nvPr/>
        </p:nvSpPr>
        <p:spPr>
          <a:xfrm>
            <a:off x="5890750" y="3297875"/>
            <a:ext cx="1440000" cy="7569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300">
                <a:latin typeface="Questrial"/>
                <a:ea typeface="Questrial"/>
                <a:cs typeface="Questrial"/>
                <a:sym typeface="Questrial"/>
              </a:rPr>
              <a:t>January 3- Germany begins to withdraw</a:t>
            </a:r>
          </a:p>
        </p:txBody>
      </p:sp>
      <p:sp>
        <p:nvSpPr>
          <p:cNvPr id="270" name="Shape 270"/>
          <p:cNvSpPr txBox="1"/>
          <p:nvPr/>
        </p:nvSpPr>
        <p:spPr>
          <a:xfrm>
            <a:off x="6871800" y="1704725"/>
            <a:ext cx="1537800" cy="994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300">
                <a:latin typeface="Questrial"/>
                <a:ea typeface="Questrial"/>
                <a:cs typeface="Questrial"/>
                <a:sym typeface="Questrial"/>
              </a:rPr>
              <a:t>By February 7- All German gains have been undone</a:t>
            </a:r>
          </a:p>
        </p:txBody>
      </p:sp>
      <p:cxnSp>
        <p:nvCxnSpPr>
          <p:cNvPr id="271" name="Shape 271"/>
          <p:cNvCxnSpPr/>
          <p:nvPr/>
        </p:nvCxnSpPr>
        <p:spPr>
          <a:xfrm>
            <a:off x="1757775" y="2806450"/>
            <a:ext cx="0" cy="239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272" name="Shape 272"/>
          <p:cNvCxnSpPr/>
          <p:nvPr/>
        </p:nvCxnSpPr>
        <p:spPr>
          <a:xfrm>
            <a:off x="7250825" y="2706575"/>
            <a:ext cx="0" cy="359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273" name="Shape 273"/>
          <p:cNvCxnSpPr/>
          <p:nvPr/>
        </p:nvCxnSpPr>
        <p:spPr>
          <a:xfrm>
            <a:off x="6361950" y="3056150"/>
            <a:ext cx="0" cy="249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274" name="Shape 274"/>
          <p:cNvCxnSpPr/>
          <p:nvPr/>
        </p:nvCxnSpPr>
        <p:spPr>
          <a:xfrm>
            <a:off x="5343250" y="2816450"/>
            <a:ext cx="0" cy="249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275" name="Shape 275"/>
          <p:cNvCxnSpPr>
            <a:endCxn id="268" idx="0"/>
          </p:cNvCxnSpPr>
          <p:nvPr/>
        </p:nvCxnSpPr>
        <p:spPr>
          <a:xfrm flipH="1">
            <a:off x="4572000" y="3066325"/>
            <a:ext cx="2100" cy="315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276" name="Shape 276"/>
          <p:cNvCxnSpPr/>
          <p:nvPr/>
        </p:nvCxnSpPr>
        <p:spPr>
          <a:xfrm>
            <a:off x="3585475" y="2736550"/>
            <a:ext cx="0" cy="309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277" name="Shape 277"/>
          <p:cNvCxnSpPr>
            <a:endCxn id="266" idx="0"/>
          </p:cNvCxnSpPr>
          <p:nvPr/>
        </p:nvCxnSpPr>
        <p:spPr>
          <a:xfrm flipH="1">
            <a:off x="2672175" y="3055950"/>
            <a:ext cx="4500" cy="209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</p:spTree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Shape 417"/>
          <p:cNvSpPr txBox="1">
            <a:spLocks noGrp="1"/>
          </p:cNvSpPr>
          <p:nvPr>
            <p:ph type="title"/>
          </p:nvPr>
        </p:nvSpPr>
        <p:spPr>
          <a:xfrm>
            <a:off x="954365" y="395197"/>
            <a:ext cx="70248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Outcomes/Significance</a:t>
            </a:r>
          </a:p>
        </p:txBody>
      </p:sp>
      <p:sp>
        <p:nvSpPr>
          <p:cNvPr id="418" name="Shape 418"/>
          <p:cNvSpPr txBox="1">
            <a:spLocks noGrp="1"/>
          </p:cNvSpPr>
          <p:nvPr>
            <p:ph type="body" idx="1"/>
          </p:nvPr>
        </p:nvSpPr>
        <p:spPr>
          <a:xfrm>
            <a:off x="954375" y="1298427"/>
            <a:ext cx="6777300" cy="3150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55600" rtl="0">
              <a:spcBef>
                <a:spcPts val="0"/>
              </a:spcBef>
              <a:buSzPct val="100000"/>
            </a:pPr>
            <a:r>
              <a:rPr lang="en" sz="2000">
                <a:solidFill>
                  <a:srgbClr val="FF0000"/>
                </a:solidFill>
              </a:rPr>
              <a:t>Allied Victory</a:t>
            </a:r>
          </a:p>
          <a:p>
            <a:pPr marL="457200" lvl="0" indent="-355600" rtl="0">
              <a:spcBef>
                <a:spcPts val="0"/>
              </a:spcBef>
              <a:buClr>
                <a:srgbClr val="000000"/>
              </a:buClr>
              <a:buSzPct val="100000"/>
            </a:pPr>
            <a:r>
              <a:rPr lang="en" sz="2000">
                <a:solidFill>
                  <a:srgbClr val="000000"/>
                </a:solidFill>
              </a:rPr>
              <a:t>Hitler’s gamble was a disaster</a:t>
            </a:r>
          </a:p>
          <a:p>
            <a:pPr marL="457200" lvl="0" indent="-355600" rtl="0">
              <a:spcBef>
                <a:spcPts val="0"/>
              </a:spcBef>
              <a:buSzPct val="100000"/>
            </a:pPr>
            <a:r>
              <a:rPr lang="en" sz="2000">
                <a:solidFill>
                  <a:srgbClr val="FF0000"/>
                </a:solidFill>
              </a:rPr>
              <a:t>Biggest and bloodiest battle American soldiers ever fought in</a:t>
            </a:r>
          </a:p>
          <a:p>
            <a:pPr marL="457200" lvl="0" indent="-355600" rtl="0">
              <a:spcBef>
                <a:spcPts val="0"/>
              </a:spcBef>
              <a:buSzPct val="100000"/>
            </a:pPr>
            <a:r>
              <a:rPr lang="en" sz="2000"/>
              <a:t>Last chance the Germans had to change the war.</a:t>
            </a:r>
          </a:p>
          <a:p>
            <a:pPr marL="457200" lvl="0" indent="-355600" rtl="0">
              <a:spcBef>
                <a:spcPts val="0"/>
              </a:spcBef>
              <a:buSzPct val="100000"/>
            </a:pPr>
            <a:r>
              <a:rPr lang="en" sz="2000"/>
              <a:t>Germans lost many experienced troops and equipment that they could not launch another attack.</a:t>
            </a:r>
          </a:p>
          <a:p>
            <a:pPr marL="457200" lvl="0" indent="-355600" rtl="0">
              <a:spcBef>
                <a:spcPts val="0"/>
              </a:spcBef>
              <a:buSzPct val="100000"/>
            </a:pPr>
            <a:r>
              <a:rPr lang="en" sz="2000">
                <a:solidFill>
                  <a:srgbClr val="FF0000"/>
                </a:solidFill>
              </a:rPr>
              <a:t>Marked the end of 8 years of German offensive.</a:t>
            </a:r>
          </a:p>
          <a:p>
            <a:pPr marL="0" lvl="0" indent="0">
              <a:spcBef>
                <a:spcPts val="0"/>
              </a:spcBef>
              <a:buNone/>
            </a:pPr>
            <a:endParaRPr sz="200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Shape 423"/>
          <p:cNvSpPr txBox="1">
            <a:spLocks noGrp="1"/>
          </p:cNvSpPr>
          <p:nvPr>
            <p:ph type="title"/>
          </p:nvPr>
        </p:nvSpPr>
        <p:spPr>
          <a:xfrm>
            <a:off x="1043490" y="770747"/>
            <a:ext cx="70248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Outcomes/Significance</a:t>
            </a:r>
          </a:p>
        </p:txBody>
      </p:sp>
      <p:sp>
        <p:nvSpPr>
          <p:cNvPr id="424" name="Shape 424"/>
          <p:cNvSpPr txBox="1">
            <a:spLocks noGrp="1"/>
          </p:cNvSpPr>
          <p:nvPr>
            <p:ph type="body" idx="1"/>
          </p:nvPr>
        </p:nvSpPr>
        <p:spPr>
          <a:xfrm>
            <a:off x="890391" y="1498763"/>
            <a:ext cx="6777300" cy="2631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68300" rtl="0">
              <a:spcBef>
                <a:spcPts val="0"/>
              </a:spcBef>
              <a:buSzPct val="100000"/>
            </a:pPr>
            <a:r>
              <a:rPr lang="en" sz="2200"/>
              <a:t>Horrendous experience for the soldiers who fought in the icy Ardennes. (Many froze to death)</a:t>
            </a:r>
          </a:p>
          <a:p>
            <a:pPr marL="457200" lvl="0" indent="-368300" rtl="0">
              <a:spcBef>
                <a:spcPts val="0"/>
              </a:spcBef>
              <a:buSzPct val="100000"/>
            </a:pPr>
            <a:r>
              <a:rPr lang="en" sz="2200"/>
              <a:t>Britain and America began to prepare for a great thrust into Germany.</a:t>
            </a:r>
          </a:p>
          <a:p>
            <a:pPr marL="457200" lvl="0" indent="-368300" rtl="0">
              <a:spcBef>
                <a:spcPts val="0"/>
              </a:spcBef>
              <a:buSzPct val="100000"/>
            </a:pPr>
            <a:r>
              <a:rPr lang="en" sz="2200"/>
              <a:t>Russia began to attack with over 300 divisions.</a:t>
            </a:r>
          </a:p>
          <a:p>
            <a:pPr marL="457200" lvl="0" indent="-368300" rtl="0">
              <a:spcBef>
                <a:spcPts val="0"/>
              </a:spcBef>
              <a:buSzPct val="100000"/>
            </a:pPr>
            <a:r>
              <a:rPr lang="en" sz="2200">
                <a:solidFill>
                  <a:srgbClr val="FF0000"/>
                </a:solidFill>
              </a:rPr>
              <a:t>Within weeks they would be a hundred miles near Berlin</a:t>
            </a:r>
          </a:p>
          <a:p>
            <a:pPr marL="457200" lvl="0" indent="-368300">
              <a:spcBef>
                <a:spcPts val="0"/>
              </a:spcBef>
              <a:buSzPct val="110000"/>
            </a:pPr>
            <a:r>
              <a:rPr lang="en" sz="2000">
                <a:solidFill>
                  <a:srgbClr val="FF0000"/>
                </a:solidFill>
              </a:rPr>
              <a:t>Brought the end of the German army and Nazi reign.</a:t>
            </a:r>
          </a:p>
        </p:txBody>
      </p:sp>
      <p:sp>
        <p:nvSpPr>
          <p:cNvPr id="425" name="Shape 425"/>
          <p:cNvSpPr txBox="1"/>
          <p:nvPr/>
        </p:nvSpPr>
        <p:spPr>
          <a:xfrm>
            <a:off x="4295725" y="2263725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100" u="sng">
                <a:solidFill>
                  <a:schemeClr val="hlink"/>
                </a:solidFill>
                <a:hlinkClick r:id="rId3"/>
              </a:rPr>
              <a:t>Sign out</a:t>
            </a:r>
          </a:p>
        </p:txBody>
      </p:sp>
    </p:spTree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Shape 430"/>
          <p:cNvSpPr txBox="1">
            <a:spLocks noGrp="1"/>
          </p:cNvSpPr>
          <p:nvPr>
            <p:ph type="title"/>
          </p:nvPr>
        </p:nvSpPr>
        <p:spPr>
          <a:xfrm>
            <a:off x="1043490" y="770747"/>
            <a:ext cx="70248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Interesting Facts </a:t>
            </a:r>
          </a:p>
        </p:txBody>
      </p:sp>
      <p:sp>
        <p:nvSpPr>
          <p:cNvPr id="431" name="Shape 431"/>
          <p:cNvSpPr txBox="1">
            <a:spLocks noGrp="1"/>
          </p:cNvSpPr>
          <p:nvPr>
            <p:ph type="body" idx="1"/>
          </p:nvPr>
        </p:nvSpPr>
        <p:spPr>
          <a:xfrm>
            <a:off x="1043491" y="1742738"/>
            <a:ext cx="6777300" cy="26315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23850" rtl="0">
              <a:spcBef>
                <a:spcPts val="0"/>
              </a:spcBef>
              <a:buSzPct val="100000"/>
            </a:pPr>
            <a:r>
              <a:rPr lang="en" sz="1500"/>
              <a:t>Most of Hitler’s generals advised against the attack</a:t>
            </a:r>
          </a:p>
          <a:p>
            <a:pPr marL="914400" lvl="1" indent="-323850" rtl="0">
              <a:spcBef>
                <a:spcPts val="0"/>
              </a:spcBef>
              <a:buSzPct val="100000"/>
            </a:pPr>
            <a:r>
              <a:rPr lang="en" sz="1500"/>
              <a:t>Model even said that Hitler, “</a:t>
            </a:r>
            <a:r>
              <a:rPr lang="en" sz="150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has no more than a ten percent chance of success.”</a:t>
            </a:r>
          </a:p>
          <a:p>
            <a:pPr marL="457200" lvl="0" indent="-323850" rtl="0">
              <a:spcBef>
                <a:spcPts val="0"/>
              </a:spcBef>
              <a:buSzPct val="100000"/>
              <a:buFont typeface="Arial"/>
            </a:pPr>
            <a:r>
              <a:rPr lang="en" sz="150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German soldiers tricked the Allies and caused confusion in their camps </a:t>
            </a:r>
          </a:p>
          <a:p>
            <a:pPr marL="914400" lvl="1" indent="-323850" rtl="0">
              <a:spcBef>
                <a:spcPts val="0"/>
              </a:spcBef>
              <a:buSzPct val="100000"/>
              <a:buFont typeface="Arial"/>
            </a:pPr>
            <a:r>
              <a:rPr lang="en" sz="150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Created small acts of sabotage within the camps </a:t>
            </a:r>
          </a:p>
          <a:p>
            <a:pPr marL="914400" lvl="1" indent="-323850" rtl="0">
              <a:spcBef>
                <a:spcPts val="0"/>
              </a:spcBef>
              <a:buSzPct val="100000"/>
              <a:buFont typeface="Arial"/>
            </a:pPr>
            <a:r>
              <a:rPr lang="en" sz="150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Even General Omar Bradley was detained and questioned by his own soldiers </a:t>
            </a:r>
          </a:p>
          <a:p>
            <a:pPr marL="457200" lvl="0" indent="-323850" rtl="0">
              <a:spcBef>
                <a:spcPts val="0"/>
              </a:spcBef>
              <a:buSzPct val="100000"/>
              <a:buFont typeface="Arial"/>
            </a:pPr>
            <a:r>
              <a:rPr lang="en" sz="150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This was the first desegregated battle by the US Army during WWII</a:t>
            </a:r>
          </a:p>
          <a:p>
            <a:pPr marL="914400" lvl="1" indent="-323850">
              <a:spcBef>
                <a:spcPts val="0"/>
              </a:spcBef>
              <a:buSzPct val="100000"/>
              <a:buFont typeface="Arial"/>
            </a:pPr>
            <a:r>
              <a:rPr lang="en" sz="150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US wasn’t officially desegregated until 1948 </a:t>
            </a:r>
          </a:p>
        </p:txBody>
      </p:sp>
    </p:spTree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1043490" y="770747"/>
            <a:ext cx="70248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Thesis</a:t>
            </a:r>
          </a:p>
        </p:txBody>
      </p:sp>
      <p:sp>
        <p:nvSpPr>
          <p:cNvPr id="437" name="Shape 437"/>
          <p:cNvSpPr txBox="1">
            <a:spLocks noGrp="1"/>
          </p:cNvSpPr>
          <p:nvPr>
            <p:ph type="body" idx="1"/>
          </p:nvPr>
        </p:nvSpPr>
        <p:spPr>
          <a:xfrm>
            <a:off x="1043491" y="1742738"/>
            <a:ext cx="6777300" cy="26315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636524" lvl="0" indent="-69850">
              <a:spcBef>
                <a:spcPts val="0"/>
              </a:spcBef>
              <a:buClr>
                <a:schemeClr val="dk1"/>
              </a:buClr>
              <a:buSzPct val="55000"/>
              <a:buFont typeface="Arial"/>
              <a:buNone/>
            </a:pPr>
            <a:r>
              <a:rPr lang="en" sz="2000"/>
              <a:t>Germany launched an ambitious offensive attack in the Ardennes forest as its last attempt for victory, but forming a bulge in the Allied defense caused Germans to lose contact with outside resources, leading to their surrender and proving the Battle of the Bulge to be a significant component of securing an Allied win during WWII.</a:t>
            </a:r>
          </a:p>
        </p:txBody>
      </p:sp>
    </p:spTree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Shape 442"/>
          <p:cNvSpPr txBox="1">
            <a:spLocks noGrp="1"/>
          </p:cNvSpPr>
          <p:nvPr>
            <p:ph type="title"/>
          </p:nvPr>
        </p:nvSpPr>
        <p:spPr>
          <a:xfrm>
            <a:off x="644000" y="376925"/>
            <a:ext cx="2991300" cy="6495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500"/>
              <a:t>Works Cited</a:t>
            </a:r>
          </a:p>
        </p:txBody>
      </p:sp>
      <p:sp>
        <p:nvSpPr>
          <p:cNvPr id="443" name="Shape 443"/>
          <p:cNvSpPr txBox="1">
            <a:spLocks noGrp="1"/>
          </p:cNvSpPr>
          <p:nvPr>
            <p:ph type="body" idx="1"/>
          </p:nvPr>
        </p:nvSpPr>
        <p:spPr>
          <a:xfrm>
            <a:off x="1013525" y="918849"/>
            <a:ext cx="6777300" cy="3685200"/>
          </a:xfrm>
          <a:prstGeom prst="rect">
            <a:avLst/>
          </a:prstGeom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1000"/>
              </a:spcBef>
              <a:buNone/>
            </a:pPr>
            <a:r>
              <a:rPr lang="en" sz="1200">
                <a:solidFill>
                  <a:schemeClr val="dk1"/>
                </a:solidFill>
              </a:rPr>
              <a:t>Andrews, Evan. "8 Things You May Not Know About the Battle of the Bulge." </a:t>
            </a:r>
            <a:r>
              <a:rPr lang="en" sz="1200" i="1">
                <a:solidFill>
                  <a:schemeClr val="dk1"/>
                </a:solidFill>
              </a:rPr>
              <a:t>History.com</a:t>
            </a:r>
            <a:r>
              <a:rPr lang="en" sz="1200">
                <a:solidFill>
                  <a:schemeClr val="dk1"/>
                </a:solidFill>
              </a:rPr>
              <a:t>. A&amp;E Television Networks, 16 Dec. 2014. Web. 03 May 2016. </a:t>
            </a:r>
          </a:p>
          <a:p>
            <a:pPr marL="0" lvl="0" indent="0" rtl="0">
              <a:lnSpc>
                <a:spcPct val="100000"/>
              </a:lnSpc>
              <a:spcBef>
                <a:spcPts val="1000"/>
              </a:spcBef>
              <a:buNone/>
            </a:pPr>
            <a:r>
              <a:rPr lang="en" sz="1200">
                <a:solidFill>
                  <a:schemeClr val="dk1"/>
                </a:solidFill>
              </a:rPr>
              <a:t>"ABC-CLIO." </a:t>
            </a:r>
            <a:r>
              <a:rPr lang="en" sz="1200" i="1">
                <a:solidFill>
                  <a:schemeClr val="dk1"/>
                </a:solidFill>
              </a:rPr>
              <a:t>World at War: Understanding Conflict and Society</a:t>
            </a:r>
            <a:r>
              <a:rPr lang="en" sz="1200">
                <a:solidFill>
                  <a:schemeClr val="dk1"/>
                </a:solidFill>
              </a:rPr>
              <a:t>. N.p., n.d. Web. 03 May 2016. "Battle of the Bulge." </a:t>
            </a:r>
            <a:r>
              <a:rPr lang="en" sz="1200" i="1">
                <a:solidFill>
                  <a:schemeClr val="dk1"/>
                </a:solidFill>
              </a:rPr>
              <a:t>History.com</a:t>
            </a:r>
            <a:r>
              <a:rPr lang="en" sz="1200">
                <a:solidFill>
                  <a:schemeClr val="dk1"/>
                </a:solidFill>
              </a:rPr>
              <a:t>. A&amp;E Television Networks, n.d. Web. 25 Apr. 2016. </a:t>
            </a:r>
          </a:p>
          <a:p>
            <a:pPr marL="0" lvl="0" indent="-69850">
              <a:lnSpc>
                <a:spcPct val="100000"/>
              </a:lnSpc>
              <a:spcBef>
                <a:spcPts val="100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"Battle of the Bulge." </a:t>
            </a:r>
            <a:r>
              <a:rPr lang="en" sz="1200" i="1">
                <a:solidFill>
                  <a:schemeClr val="dk1"/>
                </a:solidFill>
              </a:rPr>
              <a:t>The Official Home Page of the United States Army</a:t>
            </a:r>
            <a:r>
              <a:rPr lang="en" sz="1200">
                <a:solidFill>
                  <a:schemeClr val="dk1"/>
                </a:solidFill>
              </a:rPr>
              <a:t>. N.p., n.d. Web. 25 Apr. 2016. </a:t>
            </a:r>
          </a:p>
          <a:p>
            <a:pPr marL="0" lvl="0" indent="0" rtl="0">
              <a:lnSpc>
                <a:spcPct val="100000"/>
              </a:lnSpc>
              <a:spcBef>
                <a:spcPts val="1000"/>
              </a:spcBef>
              <a:buNone/>
            </a:pPr>
            <a:r>
              <a:rPr lang="en" sz="1200">
                <a:solidFill>
                  <a:schemeClr val="dk1"/>
                </a:solidFill>
              </a:rPr>
              <a:t>The Editors of Encyclopædia Britannica. "Gerd Von Rundstedt." </a:t>
            </a:r>
            <a:r>
              <a:rPr lang="en" sz="1200" i="1">
                <a:solidFill>
                  <a:schemeClr val="dk1"/>
                </a:solidFill>
              </a:rPr>
              <a:t>Encyclopedia Britannica Online</a:t>
            </a:r>
            <a:r>
              <a:rPr lang="en" sz="1200">
                <a:solidFill>
                  <a:schemeClr val="dk1"/>
                </a:solidFill>
              </a:rPr>
              <a:t>. Encyclopedia Britannica, n.d. Web. 25 Apr. 2016. </a:t>
            </a:r>
          </a:p>
          <a:p>
            <a:pPr marL="0" lvl="0" indent="0" rtl="0">
              <a:lnSpc>
                <a:spcPct val="100000"/>
              </a:lnSpc>
              <a:spcBef>
                <a:spcPts val="1000"/>
              </a:spcBef>
              <a:buNone/>
            </a:pPr>
            <a:r>
              <a:rPr lang="en" sz="1200">
                <a:solidFill>
                  <a:schemeClr val="dk1"/>
                </a:solidFill>
              </a:rPr>
              <a:t>Zaloga, Steve, Peter Dennis, and Howard Gerrard. </a:t>
            </a:r>
            <a:r>
              <a:rPr lang="en" sz="1200" i="1">
                <a:solidFill>
                  <a:schemeClr val="dk1"/>
                </a:solidFill>
              </a:rPr>
              <a:t>Battle of the Bulge 1944</a:t>
            </a:r>
            <a:r>
              <a:rPr lang="en" sz="1200">
                <a:solidFill>
                  <a:schemeClr val="dk1"/>
                </a:solidFill>
              </a:rPr>
              <a:t>. Oxford: Osprey, 2004. Print.</a:t>
            </a:r>
          </a:p>
          <a:p>
            <a:pPr marL="0" lvl="0" indent="0">
              <a:lnSpc>
                <a:spcPct val="100000"/>
              </a:lnSpc>
              <a:spcBef>
                <a:spcPts val="1000"/>
              </a:spcBef>
              <a:buNone/>
            </a:pPr>
            <a:endParaRPr sz="1200">
              <a:solidFill>
                <a:srgbClr val="121917"/>
              </a:solidFill>
            </a:endParaRPr>
          </a:p>
        </p:txBody>
      </p:sp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043490" y="770747"/>
            <a:ext cx="70248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Thesis</a:t>
            </a:r>
          </a:p>
        </p:txBody>
      </p:sp>
      <p:sp>
        <p:nvSpPr>
          <p:cNvPr id="283" name="Shape 283"/>
          <p:cNvSpPr txBox="1">
            <a:spLocks noGrp="1"/>
          </p:cNvSpPr>
          <p:nvPr>
            <p:ph type="body" idx="1"/>
          </p:nvPr>
        </p:nvSpPr>
        <p:spPr>
          <a:xfrm>
            <a:off x="375900" y="1522200"/>
            <a:ext cx="8392200" cy="2684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636524" lvl="0" indent="-69850">
              <a:spcBef>
                <a:spcPts val="0"/>
              </a:spcBef>
              <a:buClr>
                <a:schemeClr val="dk1"/>
              </a:buClr>
              <a:buSzPct val="55000"/>
              <a:buFont typeface="Arial"/>
              <a:buNone/>
            </a:pPr>
            <a:r>
              <a:rPr lang="en" sz="2000"/>
              <a:t>Germany launched an ambitious offensive attack in the Ardennes forest as a last attempt for victory, but forming a bulge in the Allied defense caused Germans to lose contact with outside resources, leading to their surrender and proving the Battle of the Bulge to be a significant component of securing an Allied victory during WWII.</a:t>
            </a:r>
          </a:p>
        </p:txBody>
      </p:sp>
      <p:pic>
        <p:nvPicPr>
          <p:cNvPr id="284" name="Shape 2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34925" y="3373765"/>
            <a:ext cx="2066150" cy="1418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043490" y="770747"/>
            <a:ext cx="70248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Background</a:t>
            </a:r>
          </a:p>
        </p:txBody>
      </p:sp>
      <p:sp>
        <p:nvSpPr>
          <p:cNvPr id="290" name="Shape 290"/>
          <p:cNvSpPr txBox="1">
            <a:spLocks noGrp="1"/>
          </p:cNvSpPr>
          <p:nvPr>
            <p:ph type="body" idx="1"/>
          </p:nvPr>
        </p:nvSpPr>
        <p:spPr>
          <a:xfrm>
            <a:off x="948800" y="1590350"/>
            <a:ext cx="7119600" cy="2953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42900" rtl="0">
              <a:lnSpc>
                <a:spcPct val="115000"/>
              </a:lnSpc>
              <a:spcBef>
                <a:spcPts val="0"/>
              </a:spcBef>
              <a:buSzPct val="100000"/>
              <a:buFont typeface="Questrial"/>
            </a:pPr>
            <a:r>
              <a:rPr lang="en" sz="1800">
                <a:solidFill>
                  <a:srgbClr val="FF0000"/>
                </a:solidFill>
                <a:highlight>
                  <a:srgbClr val="FFFFFF"/>
                </a:highlight>
              </a:rPr>
              <a:t>December 1944 - January 1945</a:t>
            </a:r>
          </a:p>
          <a:p>
            <a:pPr marL="457200" lvl="0" indent="-342900" rtl="0">
              <a:spcBef>
                <a:spcPts val="0"/>
              </a:spcBef>
              <a:buSzPct val="100000"/>
              <a:buFont typeface="Questrial"/>
            </a:pPr>
            <a:r>
              <a:rPr lang="en" sz="1800">
                <a:solidFill>
                  <a:srgbClr val="FF0000"/>
                </a:solidFill>
              </a:rPr>
              <a:t>Canada, Britain, US vs Germany   </a:t>
            </a: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buSzPct val="100000"/>
              <a:buFont typeface="Questrial"/>
            </a:pPr>
            <a:r>
              <a:rPr lang="en" sz="1800">
                <a:solidFill>
                  <a:srgbClr val="FF0000"/>
                </a:solidFill>
                <a:highlight>
                  <a:srgbClr val="FFFFFF"/>
                </a:highlight>
              </a:rPr>
              <a:t>Fought in the Ardennes forest of Belgium </a:t>
            </a: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buSzPct val="100000"/>
              <a:buFont typeface="Questrial"/>
            </a:pPr>
            <a:r>
              <a:rPr lang="en" sz="1800">
                <a:solidFill>
                  <a:srgbClr val="FF0000"/>
                </a:solidFill>
              </a:rPr>
              <a:t>American and British forces drove the German army from France and began threatening the German border. </a:t>
            </a: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buSzPct val="100000"/>
              <a:buFont typeface="Questrial"/>
            </a:pPr>
            <a:r>
              <a:rPr lang="en" sz="1800">
                <a:solidFill>
                  <a:schemeClr val="dk1"/>
                </a:solidFill>
                <a:highlight>
                  <a:srgbClr val="FFFFFF"/>
                </a:highlight>
              </a:rPr>
              <a:t>Adolf Hitler attempted to split the Allied armies in northwest Europe by means of a surprise blitzkrieg</a:t>
            </a:r>
          </a:p>
          <a:p>
            <a:pPr marL="914400" lvl="1" indent="-342900" rtl="0">
              <a:lnSpc>
                <a:spcPct val="115000"/>
              </a:lnSpc>
              <a:spcBef>
                <a:spcPts val="0"/>
              </a:spcBef>
              <a:buSzPct val="100000"/>
              <a:buFont typeface="Questrial"/>
            </a:pPr>
            <a:r>
              <a:rPr lang="en" sz="1800">
                <a:solidFill>
                  <a:srgbClr val="FF0000"/>
                </a:solidFill>
                <a:highlight>
                  <a:srgbClr val="FFFFFF"/>
                </a:highlight>
              </a:rPr>
              <a:t>Blitzkrieg</a:t>
            </a:r>
            <a:r>
              <a:rPr lang="en" sz="1800">
                <a:solidFill>
                  <a:srgbClr val="222222"/>
                </a:solidFill>
                <a:highlight>
                  <a:srgbClr val="FFFFFF"/>
                </a:highlight>
              </a:rPr>
              <a:t>- troops in vehicles, such as tanks, made quick surprise strikes with support from airplanes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buNone/>
            </a:pPr>
            <a:endParaRPr sz="1800">
              <a:solidFill>
                <a:srgbClr val="FF0000"/>
              </a:solidFill>
              <a:highlight>
                <a:srgbClr val="FFFFFF"/>
              </a:highlight>
            </a:endParaRPr>
          </a:p>
        </p:txBody>
      </p:sp>
      <p:pic>
        <p:nvPicPr>
          <p:cNvPr id="291" name="Shape 2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2775" y="571875"/>
            <a:ext cx="2506850" cy="188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043490" y="770747"/>
            <a:ext cx="70248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Background</a:t>
            </a:r>
          </a:p>
        </p:txBody>
      </p:sp>
      <p:sp>
        <p:nvSpPr>
          <p:cNvPr id="297" name="Shape 297"/>
          <p:cNvSpPr txBox="1">
            <a:spLocks noGrp="1"/>
          </p:cNvSpPr>
          <p:nvPr>
            <p:ph type="body" idx="1"/>
          </p:nvPr>
        </p:nvSpPr>
        <p:spPr>
          <a:xfrm>
            <a:off x="1043500" y="1731050"/>
            <a:ext cx="4347600" cy="2872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42900" rtl="0">
              <a:lnSpc>
                <a:spcPct val="115000"/>
              </a:lnSpc>
              <a:spcBef>
                <a:spcPts val="0"/>
              </a:spcBef>
              <a:buSzPct val="100000"/>
              <a:buFont typeface="Questrial"/>
            </a:pPr>
            <a:r>
              <a:rPr lang="en" sz="1800">
                <a:solidFill>
                  <a:srgbClr val="FF0000"/>
                </a:solidFill>
                <a:highlight>
                  <a:srgbClr val="FFFFFF"/>
                </a:highlight>
              </a:rPr>
              <a:t>Largest land battle on the </a:t>
            </a:r>
            <a:r>
              <a:rPr lang="en" sz="1800">
                <a:solidFill>
                  <a:srgbClr val="FF0000"/>
                </a:solidFill>
                <a:highlight>
                  <a:srgbClr val="FFFFFF"/>
                </a:highlight>
                <a:hlinkClick r:id="rId3"/>
              </a:rPr>
              <a:t>Western Front</a:t>
            </a:r>
            <a:r>
              <a:rPr lang="en" sz="1800">
                <a:solidFill>
                  <a:srgbClr val="FF0000"/>
                </a:solidFill>
                <a:highlight>
                  <a:srgbClr val="FFFFFF"/>
                </a:highlight>
              </a:rPr>
              <a:t> during </a:t>
            </a:r>
            <a:r>
              <a:rPr lang="en" sz="1800">
                <a:solidFill>
                  <a:srgbClr val="FF0000"/>
                </a:solidFill>
                <a:highlight>
                  <a:srgbClr val="FFFFFF"/>
                </a:highlight>
                <a:hlinkClick r:id="rId3"/>
              </a:rPr>
              <a:t>World War II</a:t>
            </a:r>
            <a:r>
              <a:rPr lang="en" sz="1800">
                <a:solidFill>
                  <a:srgbClr val="FF0000"/>
                </a:solidFill>
                <a:highlight>
                  <a:srgbClr val="FFFFFF"/>
                </a:highlight>
              </a:rPr>
              <a:t> </a:t>
            </a:r>
            <a:r>
              <a:rPr lang="en" sz="1800">
                <a:solidFill>
                  <a:srgbClr val="121917"/>
                </a:solidFill>
                <a:highlight>
                  <a:srgbClr val="FFFFFF"/>
                </a:highlight>
              </a:rPr>
              <a:t>and the largest engagement ever fought by the U.S. Army </a:t>
            </a: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buSzPct val="100000"/>
              <a:buFont typeface="Questrial"/>
            </a:pPr>
            <a:r>
              <a:rPr lang="en" sz="1800">
                <a:solidFill>
                  <a:srgbClr val="121917"/>
                </a:solidFill>
                <a:highlight>
                  <a:srgbClr val="FFFFFF"/>
                </a:highlight>
              </a:rPr>
              <a:t>The </a:t>
            </a:r>
            <a:r>
              <a:rPr lang="en" sz="1800">
                <a:solidFill>
                  <a:schemeClr val="dk1"/>
                </a:solidFill>
              </a:rPr>
              <a:t>Battle of the Bulge </a:t>
            </a:r>
            <a:r>
              <a:rPr lang="en" sz="1800">
                <a:solidFill>
                  <a:srgbClr val="121917"/>
                </a:solidFill>
                <a:highlight>
                  <a:srgbClr val="FFFFFF"/>
                </a:highlight>
              </a:rPr>
              <a:t>in the Ardennes Forest of Belgium was </a:t>
            </a:r>
            <a:r>
              <a:rPr lang="en" sz="1800">
                <a:solidFill>
                  <a:srgbClr val="FF0000"/>
                </a:solidFill>
                <a:highlight>
                  <a:srgbClr val="FFFFFF"/>
                </a:highlight>
              </a:rPr>
              <a:t>Adolf Hitler's last offensive. </a:t>
            </a:r>
          </a:p>
        </p:txBody>
      </p:sp>
      <p:pic>
        <p:nvPicPr>
          <p:cNvPr id="298" name="Shape 2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16025" y="1492475"/>
            <a:ext cx="2899374" cy="2688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 txBox="1">
            <a:spLocks noGrp="1"/>
          </p:cNvSpPr>
          <p:nvPr>
            <p:ph type="title"/>
          </p:nvPr>
        </p:nvSpPr>
        <p:spPr>
          <a:xfrm>
            <a:off x="1043490" y="770747"/>
            <a:ext cx="70248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Background</a:t>
            </a:r>
          </a:p>
        </p:txBody>
      </p:sp>
      <p:sp>
        <p:nvSpPr>
          <p:cNvPr id="304" name="Shape 304"/>
          <p:cNvSpPr txBox="1">
            <a:spLocks noGrp="1"/>
          </p:cNvSpPr>
          <p:nvPr>
            <p:ph type="body" idx="1"/>
          </p:nvPr>
        </p:nvSpPr>
        <p:spPr>
          <a:xfrm>
            <a:off x="1043500" y="2240047"/>
            <a:ext cx="6777300" cy="2134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42900" rtl="0">
              <a:lnSpc>
                <a:spcPct val="115000"/>
              </a:lnSpc>
              <a:spcBef>
                <a:spcPts val="0"/>
              </a:spcBef>
              <a:buSzPct val="100000"/>
              <a:buFont typeface="Questrial"/>
            </a:pPr>
            <a:r>
              <a:rPr lang="en" sz="1800">
                <a:solidFill>
                  <a:srgbClr val="363636"/>
                </a:solidFill>
              </a:rPr>
              <a:t>The Germans launched a counteroffensive in the Ardennes Forest in Belgium in a desperate effort to halt the Allied advance and capture the Belgian port of Antwerp. </a:t>
            </a:r>
          </a:p>
          <a:p>
            <a:pPr marL="457200" lvl="0" indent="-342900">
              <a:lnSpc>
                <a:spcPct val="115000"/>
              </a:lnSpc>
              <a:spcBef>
                <a:spcPts val="0"/>
              </a:spcBef>
              <a:buSzPct val="100000"/>
              <a:buFont typeface="Questrial"/>
            </a:pPr>
            <a:r>
              <a:rPr lang="en" sz="1800">
                <a:solidFill>
                  <a:srgbClr val="363636"/>
                </a:solidFill>
              </a:rPr>
              <a:t>This was the last German major thrust in WWII. </a:t>
            </a:r>
            <a:r>
              <a:rPr lang="en" sz="1800">
                <a:solidFill>
                  <a:srgbClr val="FF0000"/>
                </a:solidFill>
              </a:rPr>
              <a:t>It was intended to drive a wedge between the Allied forces of the US, Britain, and France. </a:t>
            </a:r>
          </a:p>
        </p:txBody>
      </p:sp>
      <p:pic>
        <p:nvPicPr>
          <p:cNvPr id="305" name="Shape 3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34274" y="669625"/>
            <a:ext cx="3149075" cy="157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 txBox="1">
            <a:spLocks noGrp="1"/>
          </p:cNvSpPr>
          <p:nvPr>
            <p:ph type="title"/>
          </p:nvPr>
        </p:nvSpPr>
        <p:spPr>
          <a:xfrm>
            <a:off x="1059590" y="521072"/>
            <a:ext cx="70248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Major Players (Allies) </a:t>
            </a:r>
          </a:p>
        </p:txBody>
      </p:sp>
      <p:sp>
        <p:nvSpPr>
          <p:cNvPr id="311" name="Shape 311"/>
          <p:cNvSpPr txBox="1">
            <a:spLocks noGrp="1"/>
          </p:cNvSpPr>
          <p:nvPr>
            <p:ph type="body" idx="1"/>
          </p:nvPr>
        </p:nvSpPr>
        <p:spPr>
          <a:xfrm>
            <a:off x="1043500" y="1328326"/>
            <a:ext cx="6777300" cy="3045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/>
              <a:t> </a:t>
            </a:r>
          </a:p>
        </p:txBody>
      </p:sp>
      <p:pic>
        <p:nvPicPr>
          <p:cNvPr id="312" name="Shape 3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2350" y="1328325"/>
            <a:ext cx="1427924" cy="183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Shape 3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6600" y="1328324"/>
            <a:ext cx="1427925" cy="183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Shape 3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00850" y="1328325"/>
            <a:ext cx="1427924" cy="1837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Shape 3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15100" y="1328324"/>
            <a:ext cx="1427925" cy="1837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Shape 3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129350" y="1336812"/>
            <a:ext cx="1427925" cy="1820700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Shape 317"/>
          <p:cNvSpPr txBox="1"/>
          <p:nvPr/>
        </p:nvSpPr>
        <p:spPr>
          <a:xfrm>
            <a:off x="672162" y="3335725"/>
            <a:ext cx="1428300" cy="1278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latin typeface="Questrial"/>
                <a:ea typeface="Questrial"/>
                <a:cs typeface="Questrial"/>
                <a:sym typeface="Questrial"/>
              </a:rPr>
              <a:t>Dwight D. Eisenhower </a:t>
            </a:r>
          </a:p>
          <a:p>
            <a:pPr lvl="0">
              <a:spcBef>
                <a:spcPts val="0"/>
              </a:spcBef>
              <a:buNone/>
            </a:pPr>
            <a:r>
              <a:rPr lang="en">
                <a:latin typeface="Questrial"/>
                <a:ea typeface="Questrial"/>
                <a:cs typeface="Questrial"/>
                <a:sym typeface="Questrial"/>
              </a:rPr>
              <a:t>(Supreme Allied Commander) </a:t>
            </a:r>
          </a:p>
        </p:txBody>
      </p:sp>
      <p:sp>
        <p:nvSpPr>
          <p:cNvPr id="318" name="Shape 318"/>
          <p:cNvSpPr txBox="1"/>
          <p:nvPr/>
        </p:nvSpPr>
        <p:spPr>
          <a:xfrm>
            <a:off x="2286600" y="3335725"/>
            <a:ext cx="1509300" cy="1198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latin typeface="Questrial"/>
                <a:ea typeface="Questrial"/>
                <a:cs typeface="Questrial"/>
                <a:sym typeface="Questrial"/>
              </a:rPr>
              <a:t>George S. Patton </a:t>
            </a:r>
          </a:p>
          <a:p>
            <a:pPr lvl="0">
              <a:spcBef>
                <a:spcPts val="0"/>
              </a:spcBef>
              <a:buNone/>
            </a:pPr>
            <a:r>
              <a:rPr lang="en">
                <a:latin typeface="Questrial"/>
                <a:ea typeface="Questrial"/>
                <a:cs typeface="Questrial"/>
                <a:sym typeface="Questrial"/>
              </a:rPr>
              <a:t>(Lieutenant General)</a:t>
            </a:r>
          </a:p>
        </p:txBody>
      </p:sp>
      <p:sp>
        <p:nvSpPr>
          <p:cNvPr id="319" name="Shape 319"/>
          <p:cNvSpPr txBox="1"/>
          <p:nvPr/>
        </p:nvSpPr>
        <p:spPr>
          <a:xfrm>
            <a:off x="3866200" y="3350725"/>
            <a:ext cx="1509300" cy="1248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latin typeface="Questrial"/>
                <a:ea typeface="Questrial"/>
                <a:cs typeface="Questrial"/>
                <a:sym typeface="Questrial"/>
              </a:rPr>
              <a:t>Bruce C. Clarke</a:t>
            </a:r>
          </a:p>
          <a:p>
            <a:pPr lvl="0">
              <a:spcBef>
                <a:spcPts val="0"/>
              </a:spcBef>
              <a:buNone/>
            </a:pPr>
            <a:r>
              <a:rPr lang="en">
                <a:latin typeface="Questrial"/>
                <a:ea typeface="Questrial"/>
                <a:cs typeface="Questrial"/>
                <a:sym typeface="Questrial"/>
              </a:rPr>
              <a:t>(Brigadier General) </a:t>
            </a:r>
          </a:p>
        </p:txBody>
      </p:sp>
      <p:sp>
        <p:nvSpPr>
          <p:cNvPr id="320" name="Shape 320"/>
          <p:cNvSpPr txBox="1"/>
          <p:nvPr/>
        </p:nvSpPr>
        <p:spPr>
          <a:xfrm>
            <a:off x="5520000" y="3375625"/>
            <a:ext cx="1418100" cy="1328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latin typeface="Questrial"/>
                <a:ea typeface="Questrial"/>
                <a:cs typeface="Questrial"/>
                <a:sym typeface="Questrial"/>
              </a:rPr>
              <a:t>Omar Bradley</a:t>
            </a:r>
          </a:p>
          <a:p>
            <a:pPr lvl="0">
              <a:spcBef>
                <a:spcPts val="0"/>
              </a:spcBef>
              <a:buNone/>
            </a:pPr>
            <a:r>
              <a:rPr lang="en">
                <a:latin typeface="Questrial"/>
                <a:ea typeface="Questrial"/>
                <a:cs typeface="Questrial"/>
                <a:sym typeface="Questrial"/>
              </a:rPr>
              <a:t>(General)</a:t>
            </a:r>
          </a:p>
        </p:txBody>
      </p:sp>
      <p:sp>
        <p:nvSpPr>
          <p:cNvPr id="321" name="Shape 321"/>
          <p:cNvSpPr txBox="1"/>
          <p:nvPr/>
        </p:nvSpPr>
        <p:spPr>
          <a:xfrm>
            <a:off x="7082600" y="3295825"/>
            <a:ext cx="1509300" cy="1138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latin typeface="Questrial"/>
                <a:ea typeface="Questrial"/>
                <a:cs typeface="Questrial"/>
                <a:sym typeface="Questrial"/>
              </a:rPr>
              <a:t>Bernard Montgomery</a:t>
            </a:r>
          </a:p>
          <a:p>
            <a:pPr lvl="0">
              <a:spcBef>
                <a:spcPts val="0"/>
              </a:spcBef>
              <a:buNone/>
            </a:pPr>
            <a:r>
              <a:rPr lang="en">
                <a:latin typeface="Questrial"/>
                <a:ea typeface="Questrial"/>
                <a:cs typeface="Questrial"/>
                <a:sym typeface="Questrial"/>
              </a:rPr>
              <a:t>(Field Marshal) </a:t>
            </a:r>
          </a:p>
        </p:txBody>
      </p:sp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hape 326"/>
          <p:cNvSpPr txBox="1">
            <a:spLocks noGrp="1"/>
          </p:cNvSpPr>
          <p:nvPr>
            <p:ph type="title"/>
          </p:nvPr>
        </p:nvSpPr>
        <p:spPr>
          <a:xfrm>
            <a:off x="1043500" y="332250"/>
            <a:ext cx="7575600" cy="64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Major Players</a:t>
            </a:r>
          </a:p>
        </p:txBody>
      </p:sp>
      <p:sp>
        <p:nvSpPr>
          <p:cNvPr id="327" name="Shape 327"/>
          <p:cNvSpPr txBox="1">
            <a:spLocks noGrp="1"/>
          </p:cNvSpPr>
          <p:nvPr>
            <p:ph type="body" idx="1"/>
          </p:nvPr>
        </p:nvSpPr>
        <p:spPr>
          <a:xfrm>
            <a:off x="1043500" y="827249"/>
            <a:ext cx="6777300" cy="3504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" sz="1400"/>
              <a:t>Allies:</a:t>
            </a:r>
          </a:p>
          <a:p>
            <a:pPr marL="457200" lvl="0" indent="-317500" rtl="0">
              <a:spcBef>
                <a:spcPts val="0"/>
              </a:spcBef>
              <a:buSzPct val="100000"/>
            </a:pPr>
            <a:r>
              <a:rPr lang="en" sz="1400">
                <a:solidFill>
                  <a:srgbClr val="FF0000"/>
                </a:solidFill>
              </a:rPr>
              <a:t>Dwight D. Eisenhower</a:t>
            </a:r>
            <a:r>
              <a:rPr lang="en" sz="1400"/>
              <a:t> (Supreme Allied Commander)</a:t>
            </a:r>
          </a:p>
          <a:p>
            <a:pPr marL="457200" lvl="0" indent="-317500" rtl="0">
              <a:spcBef>
                <a:spcPts val="0"/>
              </a:spcBef>
              <a:buSzPct val="100000"/>
            </a:pPr>
            <a:r>
              <a:rPr lang="en" sz="1400">
                <a:solidFill>
                  <a:srgbClr val="FF0000"/>
                </a:solidFill>
              </a:rPr>
              <a:t>George S. Patton</a:t>
            </a:r>
            <a:r>
              <a:rPr lang="en" sz="1400"/>
              <a:t> (Lieutenant General) </a:t>
            </a:r>
          </a:p>
          <a:p>
            <a:pPr marL="914400" lvl="1" indent="-317500" rtl="0">
              <a:spcBef>
                <a:spcPts val="0"/>
              </a:spcBef>
              <a:buSzPct val="100000"/>
            </a:pPr>
            <a:r>
              <a:rPr lang="en" sz="1400"/>
              <a:t>3rd army </a:t>
            </a:r>
          </a:p>
          <a:p>
            <a:pPr marL="914400" lvl="1" indent="-317500" rtl="0">
              <a:spcBef>
                <a:spcPts val="0"/>
              </a:spcBef>
              <a:buSzPct val="100000"/>
            </a:pPr>
            <a:r>
              <a:rPr lang="en" sz="1400"/>
              <a:t>brought the US troops from a near-defeat to victory  </a:t>
            </a:r>
          </a:p>
          <a:p>
            <a:pPr marL="457200" lvl="0" indent="-317500" rtl="0">
              <a:spcBef>
                <a:spcPts val="0"/>
              </a:spcBef>
              <a:buSzPct val="100000"/>
            </a:pPr>
            <a:r>
              <a:rPr lang="en" sz="1400"/>
              <a:t>Bruce C. Clarke (Brigadier General)</a:t>
            </a:r>
          </a:p>
          <a:p>
            <a:pPr marL="914400" lvl="1" indent="-317500" rtl="0">
              <a:spcBef>
                <a:spcPts val="0"/>
              </a:spcBef>
              <a:buSzPct val="100000"/>
            </a:pPr>
            <a:r>
              <a:rPr lang="en" sz="1400"/>
              <a:t>defended St. Vith, slowing German attack  </a:t>
            </a:r>
          </a:p>
          <a:p>
            <a:pPr marL="457200" lvl="0" indent="-317500" rtl="0">
              <a:spcBef>
                <a:spcPts val="0"/>
              </a:spcBef>
              <a:buSzPct val="100000"/>
            </a:pPr>
            <a:r>
              <a:rPr lang="en" sz="1400"/>
              <a:t>Omar Bradley (General) </a:t>
            </a:r>
          </a:p>
          <a:p>
            <a:pPr marL="914400" lvl="1" indent="-317500" rtl="0">
              <a:spcBef>
                <a:spcPts val="0"/>
              </a:spcBef>
              <a:buSzPct val="100000"/>
            </a:pPr>
            <a:r>
              <a:rPr lang="en" sz="1400"/>
              <a:t>Turned around a sudden and aggressive counter-offensive by the Germans </a:t>
            </a:r>
          </a:p>
          <a:p>
            <a:pPr marL="457200" lvl="0" indent="-317500" rtl="0">
              <a:spcBef>
                <a:spcPts val="0"/>
              </a:spcBef>
              <a:buSzPct val="100000"/>
            </a:pPr>
            <a:r>
              <a:rPr lang="en" sz="1400">
                <a:solidFill>
                  <a:srgbClr val="FF0000"/>
                </a:solidFill>
              </a:rPr>
              <a:t>Bernard Montgomery </a:t>
            </a:r>
            <a:r>
              <a:rPr lang="en" sz="1400"/>
              <a:t>(Commander of 21st Army Group)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None/>
            </a:pPr>
            <a:endParaRPr sz="1400">
              <a:solidFill>
                <a:srgbClr val="121917"/>
              </a:solidFill>
            </a:endParaRPr>
          </a:p>
        </p:txBody>
      </p:sp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hape 332"/>
          <p:cNvSpPr txBox="1">
            <a:spLocks noGrp="1"/>
          </p:cNvSpPr>
          <p:nvPr>
            <p:ph type="title"/>
          </p:nvPr>
        </p:nvSpPr>
        <p:spPr>
          <a:xfrm>
            <a:off x="1043490" y="542147"/>
            <a:ext cx="70248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Major Players (Axis)</a:t>
            </a:r>
          </a:p>
        </p:txBody>
      </p:sp>
      <p:sp>
        <p:nvSpPr>
          <p:cNvPr id="333" name="Shape 333"/>
          <p:cNvSpPr txBox="1">
            <a:spLocks noGrp="1"/>
          </p:cNvSpPr>
          <p:nvPr>
            <p:ph type="body" idx="1"/>
          </p:nvPr>
        </p:nvSpPr>
        <p:spPr>
          <a:xfrm>
            <a:off x="1043491" y="1742738"/>
            <a:ext cx="6777300" cy="26315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334" name="Shape 3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87975" y="1424325"/>
            <a:ext cx="1418100" cy="183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Shape 3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1850" y="1424312"/>
            <a:ext cx="1418100" cy="183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Shape 3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74462" y="1424312"/>
            <a:ext cx="1418099" cy="1837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Shape 3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60950" y="1424325"/>
            <a:ext cx="1418099" cy="183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Shape 33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15000" y="1424312"/>
            <a:ext cx="1418101" cy="1837677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Shape 339"/>
          <p:cNvSpPr txBox="1"/>
          <p:nvPr/>
        </p:nvSpPr>
        <p:spPr>
          <a:xfrm>
            <a:off x="695400" y="3339475"/>
            <a:ext cx="1617900" cy="1178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latin typeface="Questrial"/>
                <a:ea typeface="Questrial"/>
                <a:cs typeface="Questrial"/>
                <a:sym typeface="Questrial"/>
              </a:rPr>
              <a:t>Hitler</a:t>
            </a:r>
          </a:p>
          <a:p>
            <a:pPr lvl="0">
              <a:spcBef>
                <a:spcPts val="0"/>
              </a:spcBef>
              <a:buNone/>
            </a:pPr>
            <a:r>
              <a:rPr lang="en">
                <a:latin typeface="Questrial"/>
                <a:ea typeface="Questrial"/>
                <a:cs typeface="Questrial"/>
                <a:sym typeface="Questrial"/>
              </a:rPr>
              <a:t>(Leader of Nazi Party, Chancellor of Germany)</a:t>
            </a:r>
          </a:p>
        </p:txBody>
      </p:sp>
      <p:sp>
        <p:nvSpPr>
          <p:cNvPr id="340" name="Shape 340"/>
          <p:cNvSpPr txBox="1"/>
          <p:nvPr/>
        </p:nvSpPr>
        <p:spPr>
          <a:xfrm>
            <a:off x="2287100" y="3316925"/>
            <a:ext cx="15282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latin typeface="Questrial"/>
                <a:ea typeface="Questrial"/>
                <a:cs typeface="Questrial"/>
                <a:sym typeface="Questrial"/>
              </a:rPr>
              <a:t>Gerd von Rundstedt</a:t>
            </a:r>
          </a:p>
          <a:p>
            <a:pPr lvl="0">
              <a:spcBef>
                <a:spcPts val="0"/>
              </a:spcBef>
              <a:buNone/>
            </a:pPr>
            <a:r>
              <a:rPr lang="en">
                <a:latin typeface="Questrial"/>
                <a:ea typeface="Questrial"/>
                <a:cs typeface="Questrial"/>
                <a:sym typeface="Questrial"/>
              </a:rPr>
              <a:t>(Field Marshal)</a:t>
            </a:r>
          </a:p>
          <a:p>
            <a:pPr lvl="0">
              <a:spcBef>
                <a:spcPts val="0"/>
              </a:spcBef>
              <a:buNone/>
            </a:pPr>
            <a:endParaRPr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341" name="Shape 341"/>
          <p:cNvSpPr txBox="1"/>
          <p:nvPr/>
        </p:nvSpPr>
        <p:spPr>
          <a:xfrm>
            <a:off x="3925050" y="3276975"/>
            <a:ext cx="1428300" cy="1138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latin typeface="Questrial"/>
                <a:ea typeface="Questrial"/>
                <a:cs typeface="Questrial"/>
                <a:sym typeface="Questrial"/>
              </a:rPr>
              <a:t>Erich Brandenberger</a:t>
            </a:r>
          </a:p>
          <a:p>
            <a:pPr lvl="0">
              <a:spcBef>
                <a:spcPts val="0"/>
              </a:spcBef>
              <a:buNone/>
            </a:pPr>
            <a:r>
              <a:rPr lang="en">
                <a:latin typeface="Questrial"/>
                <a:ea typeface="Questrial"/>
                <a:cs typeface="Questrial"/>
                <a:sym typeface="Questrial"/>
              </a:rPr>
              <a:t>(General) </a:t>
            </a:r>
          </a:p>
        </p:txBody>
      </p:sp>
      <p:sp>
        <p:nvSpPr>
          <p:cNvPr id="342" name="Shape 342"/>
          <p:cNvSpPr txBox="1"/>
          <p:nvPr/>
        </p:nvSpPr>
        <p:spPr>
          <a:xfrm>
            <a:off x="5493050" y="3276975"/>
            <a:ext cx="1508100" cy="1148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latin typeface="Questrial"/>
                <a:ea typeface="Questrial"/>
                <a:cs typeface="Questrial"/>
                <a:sym typeface="Questrial"/>
              </a:rPr>
              <a:t>Hasso von Manteuffel</a:t>
            </a:r>
          </a:p>
          <a:p>
            <a:pPr lvl="0">
              <a:spcBef>
                <a:spcPts val="0"/>
              </a:spcBef>
              <a:buNone/>
            </a:pPr>
            <a:r>
              <a:rPr lang="en">
                <a:latin typeface="Questrial"/>
                <a:ea typeface="Questrial"/>
                <a:cs typeface="Questrial"/>
                <a:sym typeface="Questrial"/>
              </a:rPr>
              <a:t>(General)  </a:t>
            </a:r>
          </a:p>
        </p:txBody>
      </p:sp>
      <p:sp>
        <p:nvSpPr>
          <p:cNvPr id="343" name="Shape 343"/>
          <p:cNvSpPr txBox="1"/>
          <p:nvPr/>
        </p:nvSpPr>
        <p:spPr>
          <a:xfrm>
            <a:off x="7121000" y="3310625"/>
            <a:ext cx="1328400" cy="1078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latin typeface="Questrial"/>
                <a:ea typeface="Questrial"/>
                <a:cs typeface="Questrial"/>
                <a:sym typeface="Questrial"/>
              </a:rPr>
              <a:t>Otto Skorzeny</a:t>
            </a:r>
          </a:p>
          <a:p>
            <a:pPr lvl="0">
              <a:spcBef>
                <a:spcPts val="0"/>
              </a:spcBef>
              <a:buNone/>
            </a:pPr>
            <a:r>
              <a:rPr lang="en">
                <a:latin typeface="Questrial"/>
                <a:ea typeface="Questrial"/>
                <a:cs typeface="Questrial"/>
                <a:sym typeface="Questrial"/>
              </a:rPr>
              <a:t>(Lieutenant Colonel) </a:t>
            </a:r>
          </a:p>
        </p:txBody>
      </p:sp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Austin">
  <a:themeElements>
    <a:clrScheme name="Expo">
      <a:dk1>
        <a:srgbClr val="000000"/>
      </a:dk1>
      <a:lt1>
        <a:srgbClr val="FFFFFF"/>
      </a:lt1>
      <a:dk2>
        <a:srgbClr val="263B86"/>
      </a:dk2>
      <a:lt2>
        <a:srgbClr val="76B6F2"/>
      </a:lt2>
      <a:accent1>
        <a:srgbClr val="FBC01E"/>
      </a:accent1>
      <a:accent2>
        <a:srgbClr val="EFE1A2"/>
      </a:accent2>
      <a:accent3>
        <a:srgbClr val="FA8716"/>
      </a:accent3>
      <a:accent4>
        <a:srgbClr val="BE0204"/>
      </a:accent4>
      <a:accent5>
        <a:srgbClr val="640F10"/>
      </a:accent5>
      <a:accent6>
        <a:srgbClr val="7E13E3"/>
      </a:accent6>
      <a:hlink>
        <a:srgbClr val="D2D200"/>
      </a:hlink>
      <a:folHlink>
        <a:srgbClr val="D0B9F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1348</Words>
  <Application>Microsoft Office PowerPoint</Application>
  <PresentationFormat>On-screen Show (16:9)</PresentationFormat>
  <Paragraphs>135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Didact Gothic</vt:lpstr>
      <vt:lpstr>Arial</vt:lpstr>
      <vt:lpstr>Noto Sans Symbols</vt:lpstr>
      <vt:lpstr>Times New Roman</vt:lpstr>
      <vt:lpstr>Questrial</vt:lpstr>
      <vt:lpstr>Austin</vt:lpstr>
      <vt:lpstr>Battle of the Bulge (Ardennes offensive)</vt:lpstr>
      <vt:lpstr>Timeline</vt:lpstr>
      <vt:lpstr>Thesis</vt:lpstr>
      <vt:lpstr>Background</vt:lpstr>
      <vt:lpstr>Background</vt:lpstr>
      <vt:lpstr>Background</vt:lpstr>
      <vt:lpstr>Major Players (Allies) </vt:lpstr>
      <vt:lpstr>Major Players</vt:lpstr>
      <vt:lpstr>Major Players (Axis)</vt:lpstr>
      <vt:lpstr>Major Players</vt:lpstr>
      <vt:lpstr>PowerPoint Presentation</vt:lpstr>
      <vt:lpstr>Details</vt:lpstr>
      <vt:lpstr>Details</vt:lpstr>
      <vt:lpstr>Details</vt:lpstr>
      <vt:lpstr>Details</vt:lpstr>
      <vt:lpstr>Details</vt:lpstr>
      <vt:lpstr>Ending </vt:lpstr>
      <vt:lpstr>PowerPoint Presentation</vt:lpstr>
      <vt:lpstr>Ending continued </vt:lpstr>
      <vt:lpstr>Outcomes/Significance</vt:lpstr>
      <vt:lpstr>Outcomes/Significance</vt:lpstr>
      <vt:lpstr>Interesting Facts </vt:lpstr>
      <vt:lpstr>Thesis</vt:lpstr>
      <vt:lpstr>Works Cited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Battle of the Bulge (Ardennes offensive)</dc:title>
  <dc:creator>Myers, Zachary    SHS - Staff</dc:creator>
  <cp:lastModifiedBy>Myers, Zachary    SHS - Staff</cp:lastModifiedBy>
  <cp:revision>1</cp:revision>
  <dcterms:modified xsi:type="dcterms:W3CDTF">2016-05-06T15:47:27Z</dcterms:modified>
</cp:coreProperties>
</file>