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 Slab" charset="0"/>
      <p:regular r:id="rId21"/>
      <p:bold r:id="rId22"/>
    </p:embeddedFont>
    <p:embeddedFont>
      <p:font typeface="Roboto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%C3%A7ois_Darla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0F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626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Battle of El-Alamein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Operation Torch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70400" y="12807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 Torch Background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87900" y="1285524"/>
            <a:ext cx="8368200" cy="375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U.S. and British held secret meetings with French leaders and believed that the Vichy French would not fight against them.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British wanted to land of the Mediterranean Coast so they could quickly get to Tunisia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U.S wanted to land on the Atlantic Coast of Morocco because of the Vichy French Forces and hostile reaction from Spain and Germany’s counterstroke against Gibraltar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General Dwight D. Eisenhower agreed with British views = compromise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Land inside and outside of the coast of the Mediterranean but far east as Algiers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837" y="0"/>
            <a:ext cx="67583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 Torch: Moroccan Coast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64035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November 8, 1942- US forces arrive. The Allies thought the French would be less likely to fight Americans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French defenses were not very effective due to a military coup by pro-ally generals. However, the Atlantic Coast proved troublesome for the Allies and many of the US transports sank or were too damaged to be used to move reinforcements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French in Mehdia put up a much stronger resistance, but US troops capture nearby territory. Negotiations begin on November 10.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400" y="2047975"/>
            <a:ext cx="228600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 Torch: Oran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87900" y="1234025"/>
            <a:ext cx="8368200" cy="342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November 8, 1942: Initial landings were successful, but Atlantic Coast caused trouble again. The Naval commanders halted further landings. Allies begin a three front attack.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November 9: French prepare a counter attack, but their forces were crushed by air raids and naval fire. The French Surrender.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932" y="2954299"/>
            <a:ext cx="2189292" cy="162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8747" y="2954310"/>
            <a:ext cx="1973074" cy="15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 Torch: Algiers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November 8-9: US and Britain launch a combined attack on four fronts: two sites west, one site east, and the port itself. The invasion in the west were delayed due to a French convoy and shallow water, while the invasion in the east went smoothly.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Allies met unexpected French resistance at the port and suffered high casualties. Simultaneous airborne assault and British naval bombardment allowed american troops to enter the port.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French surrender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662" y="3427250"/>
            <a:ext cx="357187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 Torch: Why was it successful?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British and American forces cooperated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Pro-ally French resistance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Germany’s trust issues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	The Vichy French resisted the Allied forces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	Germany did not trust the French and prevented them from modernizing their army and weaponry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		The French were not able to keep up sustained warfare with the Allied forces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				 			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437" y="1144125"/>
            <a:ext cx="12477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24" y="3938500"/>
            <a:ext cx="2411806" cy="7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8875" y="3591612"/>
            <a:ext cx="2619050" cy="14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6252100" y="3962850"/>
            <a:ext cx="991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1425" y="3724473"/>
            <a:ext cx="1974675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 Torch: Outcomes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Darlan is named High Commander of the French forces and orders the North African territories to stop resisting the Allies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	Freed up shipping in the Mediterranean.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All North African colonies (except Tunisia) join the Allies in the war</a:t>
            </a:r>
          </a:p>
          <a:p>
            <a:pPr lvl="0">
              <a:spcBef>
                <a:spcPts val="0"/>
              </a:spcBef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First time US and Britain had a combined invasion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Sets up cooperation for D-Day</a:t>
            </a:r>
          </a:p>
          <a:p>
            <a:pPr lvl="0">
              <a:spcBef>
                <a:spcPts val="0"/>
              </a:spcBef>
              <a:buNone/>
            </a:pPr>
            <a:endParaRPr sz="170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Timeline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23-24 1942 - El-Alamein: Allies’ artillery bombardment on Axis powers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26 - British move north, fail to break through army lines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1-2 - Montgomery tries again to break through German lines, Allies suffer heavy losses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3 - Italian armor is crushed and withdraws, Germans are far outnumbered. After three failed attempts, the Allies get between the Italian and German forces. They begin to retreat.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4 - Allies break through line and try to cut of Rommel’s retreat. Montgomery misses a chance to capture or destroy the entire army, but the battle is won.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8 - Operation Torch: US Army lands on the Moroccan coast, Oran and Algiers (French Colonies)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9 - French surrender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November 10 - Moroccan Coast secured, armistice between French and US. British forces land on Bougie.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November 16 - 1st Army was over the Tunisian border. Official end of Operation Torch.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"Animated Map: The Battle of El Alamein."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BBC - History - World Wars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BBC, 2014. Web. 23 Apr. 2016.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Harney, Will. "World War 2 Facts."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World War 2 Facts RSS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World War 2 Facts, 25 Dec. 2012. Web. 24 Apr. 2016.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Murray, Williamson. "Operation Torch: Allied Invasion of North Africa."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HistoryNet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World History Group, 12 June 2006. Web. 24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Apr. 2016.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"North Africa campaigns."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Britannica School.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Encyclopædia Britannica, Inc., 2016. Web. 23 Apr. 2016. </a:t>
            </a:r>
            <a:b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"OPERATION TORCH."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Combined Operations Command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Www.combinedops.com, n.d. Web. 24 Apr. 2016.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Trueman, C. N. "The Battle of El Alamein."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 Learning Site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History Learning Site, 3 Mar. 2016. Web. 24 Apr. 2016.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States Holocaust Memorial Museum. "Operation Torch (Algeria-Morocco Campaign)." </a:t>
            </a: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States Holocaust Memorial</a:t>
            </a:r>
          </a:p>
          <a:p>
            <a:pPr marL="0"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Museum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United States Holocaust Memorial Council, 29 Jan. 2016. Web. 24 Apr. 2016.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Thesis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success of the Battle of El-Alamein gave the Allied forces the confidence to organize and successfully execute Operation Torch, setting precedent for joint country cooperation which eventually culminated in D-Day.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975" y="2718250"/>
            <a:ext cx="2816122" cy="220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2650849"/>
            <a:ext cx="2218994" cy="220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Battle of El-Alamein: Participants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93200" y="4201925"/>
            <a:ext cx="1889100" cy="5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Erwin Rommel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417150" y="4201925"/>
            <a:ext cx="2243400" cy="3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Bernard Montgomery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358900" y="2012275"/>
            <a:ext cx="1889100" cy="13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chemeClr val="accent6"/>
                </a:solidFill>
              </a:rPr>
              <a:t>VS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282300" y="1341525"/>
            <a:ext cx="1418700" cy="5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Italy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706312" y="3945775"/>
            <a:ext cx="688500" cy="5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Britain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5140100" y="1718925"/>
            <a:ext cx="1418700" cy="5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New Zealand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5226925" y="2298500"/>
            <a:ext cx="1167900" cy="5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Free France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804875" y="2853175"/>
            <a:ext cx="688500" cy="5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India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2282300" y="3672125"/>
            <a:ext cx="1418700" cy="5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Germany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489125" y="1189125"/>
            <a:ext cx="905700" cy="5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Australia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249050" y="3407875"/>
            <a:ext cx="1418700" cy="5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South Africa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9" y="1356087"/>
            <a:ext cx="1724949" cy="28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l="22191" r="15666"/>
          <a:stretch/>
        </p:blipFill>
        <p:spPr>
          <a:xfrm>
            <a:off x="6494049" y="1363375"/>
            <a:ext cx="2243350" cy="284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87900" y="3818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Battle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September 1942: Allies take up position between El-Alamein and the Qattara Depression.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Montgomery assembles British, Australian, Indian, New Zealander, South African, and French forces to create a massive army to assault the Germans and Italians.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Germans sets up a barrier of land mines.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“Operation Bertram” is intended to distract the Germans and make them think the British will focus their attacks in the south.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During “Operation Lightfoot,” his troops bombard the Germans with artillery on a huge scale.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Rommel’s defenses cause many casualties, Allies fail to break through the German lines and are surrounded.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Reinforcements arrive for the Allies, and they far outnumber the Germans.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Allies break through German lines, Rommel’s forces retreat. Hitler orders them to fight to the last man, but Rommel refused. A rearguard holds off the Allies as they run.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90524"/>
            <a:ext cx="5838174" cy="458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5589725" y="809550"/>
            <a:ext cx="1233600" cy="7479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D9D9D9"/>
                </a:solidFill>
              </a:rPr>
              <a:t>British Forces</a:t>
            </a:r>
          </a:p>
        </p:txBody>
      </p:sp>
      <p:sp>
        <p:nvSpPr>
          <p:cNvPr id="102" name="Shape 102"/>
          <p:cNvSpPr/>
          <p:nvPr/>
        </p:nvSpPr>
        <p:spPr>
          <a:xfrm>
            <a:off x="5589725" y="1817750"/>
            <a:ext cx="1233600" cy="7479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D9D9D9"/>
                </a:solidFill>
              </a:rPr>
              <a:t>German Forces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El-Alamein Outcomes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victory of the Allies proved a turning point for German power and sent them on the run in North Africa for good.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It weakened the Axis hold there significantly.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Axis powers never recovered Africa.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Victory at El-Alamein gave Allies confidence to begin Operation: Torch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 Torch: Participating Nations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844900" y="1642225"/>
            <a:ext cx="22395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United States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098750" y="1642225"/>
            <a:ext cx="28215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Britain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934600" y="1642225"/>
            <a:ext cx="28215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German Occupied French North Africa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57762" y="2918398"/>
            <a:ext cx="2387700" cy="121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276287" y="2919587"/>
            <a:ext cx="2480775" cy="12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3575" y="2445850"/>
            <a:ext cx="1521475" cy="11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6698" y="3666025"/>
            <a:ext cx="1521475" cy="114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Players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100" y="1489825"/>
            <a:ext cx="25863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Andrew Cunningham (U.K.)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2550" y="1489825"/>
            <a:ext cx="25863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Dwight Eisenhower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(U.S.)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5698850" y="1489825"/>
            <a:ext cx="25863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linkClick r:id="rId3"/>
              </a:rPr>
              <a:t>François Darlan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(Vichy France)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8650" y="2603275"/>
            <a:ext cx="2670574" cy="22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9868" y="2632725"/>
            <a:ext cx="1882499" cy="21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4237" y="2573825"/>
            <a:ext cx="1632015" cy="22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87900" y="222350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 Torch: Background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7900" y="1144125"/>
            <a:ext cx="8368200" cy="373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Operation Torch refers to the Allied campaign between U.S. and Britain in North Africa to secure the Mediterranean theatre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Operation Torch was built on cooperation: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b="1"/>
              <a:t>Bolero plan ( U.S.) :</a:t>
            </a:r>
            <a:r>
              <a:rPr lang="en"/>
              <a:t> a buildup of forces in Great Britain in advance of an assault on european continent in 1942 …. Britain disagreed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 U.S. agreed to combine the operation (Torch) and agreed that the supreme command must be given to American Major general Dwight D. Eisenhower.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Office PowerPoint</Application>
  <PresentationFormat>On-screen Show (16:9)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Roboto Slab</vt:lpstr>
      <vt:lpstr>Roboto</vt:lpstr>
      <vt:lpstr>Times New Roman</vt:lpstr>
      <vt:lpstr>marina</vt:lpstr>
      <vt:lpstr>The Battle of El-Alamein and Operation Torch </vt:lpstr>
      <vt:lpstr>Thesis</vt:lpstr>
      <vt:lpstr>Battle of El-Alamein: Participants</vt:lpstr>
      <vt:lpstr>The Battle</vt:lpstr>
      <vt:lpstr>Slide 5</vt:lpstr>
      <vt:lpstr>El-Alamein Outcomes</vt:lpstr>
      <vt:lpstr>Operation Torch: Participating Nations</vt:lpstr>
      <vt:lpstr>Key Players</vt:lpstr>
      <vt:lpstr>Operation Torch: Background</vt:lpstr>
      <vt:lpstr>Operation Torch Background</vt:lpstr>
      <vt:lpstr>Slide 11</vt:lpstr>
      <vt:lpstr>Operation Torch: Moroccan Coast</vt:lpstr>
      <vt:lpstr>Operation Torch: Oran</vt:lpstr>
      <vt:lpstr>Operation Torch: Algiers</vt:lpstr>
      <vt:lpstr>Operation Torch: Why was it successful?</vt:lpstr>
      <vt:lpstr>Operation Torch: Outcomes</vt:lpstr>
      <vt:lpstr>Timeline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of El-Alamein and Operation Torch </dc:title>
  <dc:creator>Myers, Zachary    SHS - Staff</dc:creator>
  <cp:lastModifiedBy>Windows User</cp:lastModifiedBy>
  <cp:revision>1</cp:revision>
  <dcterms:modified xsi:type="dcterms:W3CDTF">2016-05-05T18:13:16Z</dcterms:modified>
</cp:coreProperties>
</file>