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showGuides="1">
      <p:cViewPr>
        <p:scale>
          <a:sx n="81" d="100"/>
          <a:sy n="81" d="100"/>
        </p:scale>
        <p:origin x="-78" y="-6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F83B4B-2C3E-4A16-83F3-416733AD4D1B}" type="datetimeFigureOut">
              <a:rPr lang="en-US" smtClean="0"/>
              <a:t>4/19/2016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3E5882-BD0E-4CF8-AD6B-26FF2E94E1BC}" type="slidenum">
              <a:rPr lang="en-US" smtClean="0"/>
              <a:t>‹#›</a:t>
            </a:fld>
            <a:endParaRPr lang="en-US"/>
          </a:p>
        </p:txBody>
      </p:sp>
    </p:spTree>
    <p:extLst>
      <p:ext uri="{BB962C8B-B14F-4D97-AF65-F5344CB8AC3E}">
        <p14:creationId xmlns:p14="http://schemas.microsoft.com/office/powerpoint/2010/main" val="2466680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F83B4B-2C3E-4A16-83F3-416733AD4D1B}" type="datetimeFigureOut">
              <a:rPr lang="en-US" smtClean="0"/>
              <a:t>4/19/2016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3E5882-BD0E-4CF8-AD6B-26FF2E94E1BC}" type="slidenum">
              <a:rPr lang="en-US" smtClean="0"/>
              <a:t>‹#›</a:t>
            </a:fld>
            <a:endParaRPr lang="en-US"/>
          </a:p>
        </p:txBody>
      </p:sp>
    </p:spTree>
    <p:extLst>
      <p:ext uri="{BB962C8B-B14F-4D97-AF65-F5344CB8AC3E}">
        <p14:creationId xmlns:p14="http://schemas.microsoft.com/office/powerpoint/2010/main" val="2218609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F83B4B-2C3E-4A16-83F3-416733AD4D1B}" type="datetimeFigureOut">
              <a:rPr lang="en-US" smtClean="0"/>
              <a:t>4/19/2016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3E5882-BD0E-4CF8-AD6B-26FF2E94E1BC}" type="slidenum">
              <a:rPr lang="en-US" smtClean="0"/>
              <a:t>‹#›</a:t>
            </a:fld>
            <a:endParaRPr lang="en-US"/>
          </a:p>
        </p:txBody>
      </p:sp>
    </p:spTree>
    <p:extLst>
      <p:ext uri="{BB962C8B-B14F-4D97-AF65-F5344CB8AC3E}">
        <p14:creationId xmlns:p14="http://schemas.microsoft.com/office/powerpoint/2010/main" val="2310275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F83B4B-2C3E-4A16-83F3-416733AD4D1B}" type="datetimeFigureOut">
              <a:rPr lang="en-US" smtClean="0"/>
              <a:t>4/19/2016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3E5882-BD0E-4CF8-AD6B-26FF2E94E1BC}" type="slidenum">
              <a:rPr lang="en-US" smtClean="0"/>
              <a:t>‹#›</a:t>
            </a:fld>
            <a:endParaRPr lang="en-US"/>
          </a:p>
        </p:txBody>
      </p:sp>
    </p:spTree>
    <p:extLst>
      <p:ext uri="{BB962C8B-B14F-4D97-AF65-F5344CB8AC3E}">
        <p14:creationId xmlns:p14="http://schemas.microsoft.com/office/powerpoint/2010/main" val="4265522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F83B4B-2C3E-4A16-83F3-416733AD4D1B}" type="datetimeFigureOut">
              <a:rPr lang="en-US" smtClean="0"/>
              <a:t>4/19/2016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3E5882-BD0E-4CF8-AD6B-26FF2E94E1BC}" type="slidenum">
              <a:rPr lang="en-US" smtClean="0"/>
              <a:t>‹#›</a:t>
            </a:fld>
            <a:endParaRPr lang="en-US"/>
          </a:p>
        </p:txBody>
      </p:sp>
    </p:spTree>
    <p:extLst>
      <p:ext uri="{BB962C8B-B14F-4D97-AF65-F5344CB8AC3E}">
        <p14:creationId xmlns:p14="http://schemas.microsoft.com/office/powerpoint/2010/main" val="3141937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F83B4B-2C3E-4A16-83F3-416733AD4D1B}" type="datetimeFigureOut">
              <a:rPr lang="en-US" smtClean="0"/>
              <a:t>4/19/2016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3E5882-BD0E-4CF8-AD6B-26FF2E94E1BC}" type="slidenum">
              <a:rPr lang="en-US" smtClean="0"/>
              <a:t>‹#›</a:t>
            </a:fld>
            <a:endParaRPr lang="en-US"/>
          </a:p>
        </p:txBody>
      </p:sp>
    </p:spTree>
    <p:extLst>
      <p:ext uri="{BB962C8B-B14F-4D97-AF65-F5344CB8AC3E}">
        <p14:creationId xmlns:p14="http://schemas.microsoft.com/office/powerpoint/2010/main" val="1953247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F83B4B-2C3E-4A16-83F3-416733AD4D1B}" type="datetimeFigureOut">
              <a:rPr lang="en-US" smtClean="0"/>
              <a:t>4/19/2016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3E5882-BD0E-4CF8-AD6B-26FF2E94E1BC}" type="slidenum">
              <a:rPr lang="en-US" smtClean="0"/>
              <a:t>‹#›</a:t>
            </a:fld>
            <a:endParaRPr lang="en-US"/>
          </a:p>
        </p:txBody>
      </p:sp>
    </p:spTree>
    <p:extLst>
      <p:ext uri="{BB962C8B-B14F-4D97-AF65-F5344CB8AC3E}">
        <p14:creationId xmlns:p14="http://schemas.microsoft.com/office/powerpoint/2010/main" val="2513588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F83B4B-2C3E-4A16-83F3-416733AD4D1B}" type="datetimeFigureOut">
              <a:rPr lang="en-US" smtClean="0"/>
              <a:t>4/19/2016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3E5882-BD0E-4CF8-AD6B-26FF2E94E1BC}" type="slidenum">
              <a:rPr lang="en-US" smtClean="0"/>
              <a:t>‹#›</a:t>
            </a:fld>
            <a:endParaRPr lang="en-US"/>
          </a:p>
        </p:txBody>
      </p:sp>
    </p:spTree>
    <p:extLst>
      <p:ext uri="{BB962C8B-B14F-4D97-AF65-F5344CB8AC3E}">
        <p14:creationId xmlns:p14="http://schemas.microsoft.com/office/powerpoint/2010/main" val="2174948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F83B4B-2C3E-4A16-83F3-416733AD4D1B}" type="datetimeFigureOut">
              <a:rPr lang="en-US" smtClean="0"/>
              <a:t>4/19/2016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3E5882-BD0E-4CF8-AD6B-26FF2E94E1BC}" type="slidenum">
              <a:rPr lang="en-US" smtClean="0"/>
              <a:t>‹#›</a:t>
            </a:fld>
            <a:endParaRPr lang="en-US"/>
          </a:p>
        </p:txBody>
      </p:sp>
    </p:spTree>
    <p:extLst>
      <p:ext uri="{BB962C8B-B14F-4D97-AF65-F5344CB8AC3E}">
        <p14:creationId xmlns:p14="http://schemas.microsoft.com/office/powerpoint/2010/main" val="1221998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F83B4B-2C3E-4A16-83F3-416733AD4D1B}" type="datetimeFigureOut">
              <a:rPr lang="en-US" smtClean="0"/>
              <a:t>4/19/2016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3E5882-BD0E-4CF8-AD6B-26FF2E94E1BC}" type="slidenum">
              <a:rPr lang="en-US" smtClean="0"/>
              <a:t>‹#›</a:t>
            </a:fld>
            <a:endParaRPr lang="en-US"/>
          </a:p>
        </p:txBody>
      </p:sp>
    </p:spTree>
    <p:extLst>
      <p:ext uri="{BB962C8B-B14F-4D97-AF65-F5344CB8AC3E}">
        <p14:creationId xmlns:p14="http://schemas.microsoft.com/office/powerpoint/2010/main" val="3762947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F83B4B-2C3E-4A16-83F3-416733AD4D1B}" type="datetimeFigureOut">
              <a:rPr lang="en-US" smtClean="0"/>
              <a:t>4/19/2016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3E5882-BD0E-4CF8-AD6B-26FF2E94E1BC}" type="slidenum">
              <a:rPr lang="en-US" smtClean="0"/>
              <a:t>‹#›</a:t>
            </a:fld>
            <a:endParaRPr lang="en-US"/>
          </a:p>
        </p:txBody>
      </p:sp>
    </p:spTree>
    <p:extLst>
      <p:ext uri="{BB962C8B-B14F-4D97-AF65-F5344CB8AC3E}">
        <p14:creationId xmlns:p14="http://schemas.microsoft.com/office/powerpoint/2010/main" val="25788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F83B4B-2C3E-4A16-83F3-416733AD4D1B}" type="datetimeFigureOut">
              <a:rPr lang="en-US" smtClean="0"/>
              <a:t>4/19/2016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3E5882-BD0E-4CF8-AD6B-26FF2E94E1BC}" type="slidenum">
              <a:rPr lang="en-US" smtClean="0"/>
              <a:t>‹#›</a:t>
            </a:fld>
            <a:endParaRPr lang="en-US"/>
          </a:p>
        </p:txBody>
      </p:sp>
    </p:spTree>
    <p:extLst>
      <p:ext uri="{BB962C8B-B14F-4D97-AF65-F5344CB8AC3E}">
        <p14:creationId xmlns:p14="http://schemas.microsoft.com/office/powerpoint/2010/main" val="492219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79929"/>
          </a:xfrm>
        </p:spPr>
        <p:txBody>
          <a:bodyPr>
            <a:noAutofit/>
          </a:bodyPr>
          <a:lstStyle/>
          <a:p>
            <a:pPr algn="ctr"/>
            <a:r>
              <a:rPr lang="en-US" sz="6000" b="1" i="1" dirty="0" smtClean="0">
                <a:solidFill>
                  <a:srgbClr val="FF0000"/>
                </a:solidFill>
                <a:latin typeface="Arial Black" panose="020B0A04020102020204" pitchFamily="34" charset="0"/>
              </a:rPr>
              <a:t>Presidential Research/HW</a:t>
            </a:r>
            <a:endParaRPr lang="en-US" sz="6000" b="1" i="1" dirty="0">
              <a:solidFill>
                <a:srgbClr val="FF0000"/>
              </a:solidFill>
              <a:latin typeface="Arial Black" panose="020B0A04020102020204" pitchFamily="34" charset="0"/>
            </a:endParaRPr>
          </a:p>
        </p:txBody>
      </p:sp>
      <p:sp>
        <p:nvSpPr>
          <p:cNvPr id="3" name="Content Placeholder 2"/>
          <p:cNvSpPr>
            <a:spLocks noGrp="1"/>
          </p:cNvSpPr>
          <p:nvPr>
            <p:ph idx="1"/>
          </p:nvPr>
        </p:nvSpPr>
        <p:spPr>
          <a:xfrm>
            <a:off x="0" y="655730"/>
            <a:ext cx="12192000" cy="6202269"/>
          </a:xfrm>
        </p:spPr>
        <p:txBody>
          <a:bodyPr>
            <a:noAutofit/>
          </a:bodyPr>
          <a:lstStyle/>
          <a:p>
            <a:r>
              <a:rPr lang="en-US" dirty="0" smtClean="0"/>
              <a:t>Your HW/Research will consist of the following</a:t>
            </a:r>
          </a:p>
          <a:p>
            <a:pPr marL="971550" lvl="1" indent="-514350">
              <a:buFont typeface="+mj-lt"/>
              <a:buAutoNum type="arabicPeriod"/>
            </a:pPr>
            <a:r>
              <a:rPr lang="en-US" sz="2800" dirty="0" smtClean="0"/>
              <a:t>Read the chapter pertaining to  your president from TCI</a:t>
            </a:r>
          </a:p>
          <a:p>
            <a:pPr lvl="2"/>
            <a:r>
              <a:rPr lang="en-US" sz="2800" dirty="0" smtClean="0"/>
              <a:t>JFK – Chapter 47 </a:t>
            </a:r>
          </a:p>
          <a:p>
            <a:pPr lvl="2"/>
            <a:r>
              <a:rPr lang="en-US" sz="2800" dirty="0" smtClean="0"/>
              <a:t>LBJ – 48</a:t>
            </a:r>
          </a:p>
          <a:p>
            <a:pPr lvl="2"/>
            <a:r>
              <a:rPr lang="en-US" sz="2800" dirty="0" smtClean="0"/>
              <a:t>Nixon – 53</a:t>
            </a:r>
          </a:p>
          <a:p>
            <a:pPr marL="914400" lvl="1" indent="-457200">
              <a:buFont typeface="+mj-lt"/>
              <a:buAutoNum type="arabicPeriod"/>
            </a:pPr>
            <a:r>
              <a:rPr lang="en-US" sz="2800" dirty="0" smtClean="0"/>
              <a:t>Answer the questions pertaining to your president (they can be found on the website)</a:t>
            </a:r>
          </a:p>
          <a:p>
            <a:pPr marL="914400" lvl="1" indent="-457200">
              <a:buFont typeface="+mj-lt"/>
              <a:buAutoNum type="arabicPeriod"/>
            </a:pPr>
            <a:r>
              <a:rPr lang="en-US" sz="2800" dirty="0" smtClean="0"/>
              <a:t>Be prepared to discuss with your group tomorrow and as a class</a:t>
            </a:r>
          </a:p>
          <a:p>
            <a:pPr lvl="2"/>
            <a:r>
              <a:rPr lang="en-US" sz="2800" dirty="0" smtClean="0"/>
              <a:t>Understand that the foundation for what happens in Vietnam is laid out by these three presidents, make sure you are thorough in your research so you and the rest of you group understands who they are</a:t>
            </a:r>
          </a:p>
          <a:p>
            <a:pPr lvl="2"/>
            <a:r>
              <a:rPr lang="en-US" sz="2800" dirty="0" smtClean="0"/>
              <a:t>Tomorrow you will fill out the questionnaire for the other two presidents that you did not research</a:t>
            </a:r>
          </a:p>
          <a:p>
            <a:pPr lvl="2"/>
            <a:r>
              <a:rPr lang="en-US" sz="2800" dirty="0" smtClean="0"/>
              <a:t>You may need to research in other locations to answer your questions</a:t>
            </a:r>
          </a:p>
        </p:txBody>
      </p:sp>
    </p:spTree>
    <p:extLst>
      <p:ext uri="{BB962C8B-B14F-4D97-AF65-F5344CB8AC3E}">
        <p14:creationId xmlns:p14="http://schemas.microsoft.com/office/powerpoint/2010/main" val="1431711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20271"/>
          </a:xfrm>
        </p:spPr>
        <p:txBody>
          <a:bodyPr>
            <a:normAutofit fontScale="90000"/>
          </a:bodyPr>
          <a:lstStyle/>
          <a:p>
            <a:pPr algn="ctr"/>
            <a:r>
              <a:rPr lang="en-US" sz="6600" b="1" i="1" dirty="0" smtClean="0">
                <a:solidFill>
                  <a:srgbClr val="FF0000"/>
                </a:solidFill>
                <a:latin typeface="Arial Black" panose="020B0A04020102020204" pitchFamily="34" charset="0"/>
              </a:rPr>
              <a:t>JFK Questions</a:t>
            </a:r>
            <a:endParaRPr lang="en-US" sz="6600" b="1" i="1" dirty="0">
              <a:solidFill>
                <a:srgbClr val="FF0000"/>
              </a:solidFill>
              <a:latin typeface="Arial Black" panose="020B0A04020102020204" pitchFamily="34" charset="0"/>
            </a:endParaRPr>
          </a:p>
        </p:txBody>
      </p:sp>
      <p:sp>
        <p:nvSpPr>
          <p:cNvPr id="3" name="Content Placeholder 2"/>
          <p:cNvSpPr>
            <a:spLocks noGrp="1"/>
          </p:cNvSpPr>
          <p:nvPr>
            <p:ph idx="1"/>
          </p:nvPr>
        </p:nvSpPr>
        <p:spPr>
          <a:xfrm>
            <a:off x="0" y="709518"/>
            <a:ext cx="12192000" cy="6148481"/>
          </a:xfrm>
        </p:spPr>
        <p:txBody>
          <a:bodyPr>
            <a:normAutofit/>
          </a:bodyPr>
          <a:lstStyle/>
          <a:p>
            <a:pPr marL="514350" indent="-514350">
              <a:buFont typeface="+mj-lt"/>
              <a:buAutoNum type="arabicPeriod"/>
            </a:pPr>
            <a:r>
              <a:rPr lang="en-US" dirty="0" smtClean="0"/>
              <a:t>What are significant factors about Kennedy when he became president? – consider age, family, religion</a:t>
            </a:r>
          </a:p>
          <a:p>
            <a:pPr marL="514350" indent="-514350">
              <a:buFont typeface="+mj-lt"/>
              <a:buAutoNum type="arabicPeriod"/>
            </a:pPr>
            <a:r>
              <a:rPr lang="en-US" dirty="0" smtClean="0"/>
              <a:t>What was his plan to get a “sluggish” economy moving again?</a:t>
            </a:r>
          </a:p>
          <a:p>
            <a:pPr marL="514350" indent="-514350">
              <a:buFont typeface="+mj-lt"/>
              <a:buAutoNum type="arabicPeriod"/>
            </a:pPr>
            <a:r>
              <a:rPr lang="en-US" dirty="0" smtClean="0"/>
              <a:t>What was the “New Frontier?”</a:t>
            </a:r>
          </a:p>
          <a:p>
            <a:pPr marL="514350" indent="-514350">
              <a:buFont typeface="+mj-lt"/>
              <a:buAutoNum type="arabicPeriod"/>
            </a:pPr>
            <a:r>
              <a:rPr lang="en-US" dirty="0" smtClean="0"/>
              <a:t>Why might Kennedy have been extra cautious when dealing with the Civil Rights Movement?</a:t>
            </a:r>
          </a:p>
          <a:p>
            <a:pPr marL="514350" indent="-514350">
              <a:buFont typeface="+mj-lt"/>
              <a:buAutoNum type="arabicPeriod"/>
            </a:pPr>
            <a:r>
              <a:rPr lang="en-US" dirty="0" smtClean="0"/>
              <a:t>What is the Peace Corps, how does Kennedy aim to help “Developing Countries?”</a:t>
            </a:r>
          </a:p>
          <a:p>
            <a:pPr marL="514350" indent="-514350">
              <a:buFont typeface="+mj-lt"/>
              <a:buAutoNum type="arabicPeriod"/>
            </a:pPr>
            <a:r>
              <a:rPr lang="en-US" dirty="0" smtClean="0"/>
              <a:t>What was Kennedy’s relationship with Marilyn Monroe, why is this significant?</a:t>
            </a:r>
          </a:p>
          <a:p>
            <a:pPr marL="514350" indent="-514350">
              <a:buFont typeface="+mj-lt"/>
              <a:buAutoNum type="arabicPeriod"/>
            </a:pPr>
            <a:r>
              <a:rPr lang="en-US" dirty="0" smtClean="0"/>
              <a:t>How successful was Kennedy at implementing his foreign and domestic policies?</a:t>
            </a:r>
          </a:p>
          <a:p>
            <a:pPr marL="514350" indent="-514350">
              <a:buFont typeface="+mj-lt"/>
              <a:buAutoNum type="arabicPeriod"/>
            </a:pPr>
            <a:r>
              <a:rPr lang="en-US" smtClean="0"/>
              <a:t>Why </a:t>
            </a:r>
            <a:r>
              <a:rPr lang="en-US" dirty="0" smtClean="0"/>
              <a:t>is Kennedy so revered by so many people from his age?</a:t>
            </a:r>
          </a:p>
          <a:p>
            <a:pPr marL="514350" indent="-514350">
              <a:buFont typeface="+mj-lt"/>
              <a:buAutoNum type="arabicPeriod"/>
            </a:pPr>
            <a:endParaRPr lang="en-US" dirty="0"/>
          </a:p>
        </p:txBody>
      </p:sp>
    </p:spTree>
    <p:extLst>
      <p:ext uri="{BB962C8B-B14F-4D97-AF65-F5344CB8AC3E}">
        <p14:creationId xmlns:p14="http://schemas.microsoft.com/office/powerpoint/2010/main" val="112200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20271"/>
          </a:xfrm>
        </p:spPr>
        <p:txBody>
          <a:bodyPr>
            <a:normAutofit fontScale="90000"/>
          </a:bodyPr>
          <a:lstStyle/>
          <a:p>
            <a:pPr algn="ctr"/>
            <a:r>
              <a:rPr lang="en-US" sz="6000" b="1" i="1" dirty="0" smtClean="0">
                <a:solidFill>
                  <a:srgbClr val="FF0000"/>
                </a:solidFill>
                <a:latin typeface="Arial Black" panose="020B0A04020102020204" pitchFamily="34" charset="0"/>
              </a:rPr>
              <a:t>LBJ Questions</a:t>
            </a:r>
            <a:endParaRPr lang="en-US" sz="6000" b="1" i="1" dirty="0">
              <a:solidFill>
                <a:srgbClr val="FF0000"/>
              </a:solidFill>
              <a:latin typeface="Arial Black" panose="020B0A04020102020204" pitchFamily="34" charset="0"/>
            </a:endParaRPr>
          </a:p>
        </p:txBody>
      </p:sp>
      <p:sp>
        <p:nvSpPr>
          <p:cNvPr id="3" name="Content Placeholder 2"/>
          <p:cNvSpPr>
            <a:spLocks noGrp="1"/>
          </p:cNvSpPr>
          <p:nvPr>
            <p:ph idx="1"/>
          </p:nvPr>
        </p:nvSpPr>
        <p:spPr>
          <a:xfrm>
            <a:off x="0" y="709518"/>
            <a:ext cx="12062012" cy="6148481"/>
          </a:xfrm>
        </p:spPr>
        <p:txBody>
          <a:bodyPr>
            <a:normAutofit lnSpcReduction="10000"/>
          </a:bodyPr>
          <a:lstStyle/>
          <a:p>
            <a:pPr marL="514350" indent="-514350">
              <a:buFont typeface="+mj-lt"/>
              <a:buAutoNum type="arabicPeriod"/>
            </a:pPr>
            <a:r>
              <a:rPr lang="en-US" sz="3200" dirty="0" smtClean="0"/>
              <a:t>What was LBJ’s views on politics, what was the “Great Society?”</a:t>
            </a:r>
          </a:p>
          <a:p>
            <a:pPr marL="514350" indent="-514350">
              <a:buFont typeface="+mj-lt"/>
              <a:buAutoNum type="arabicPeriod"/>
            </a:pPr>
            <a:r>
              <a:rPr lang="en-US" sz="3200" dirty="0" smtClean="0"/>
              <a:t>What impact did LBJ have on race issues and poverty in America?</a:t>
            </a:r>
          </a:p>
          <a:p>
            <a:pPr marL="514350" indent="-514350">
              <a:buFont typeface="+mj-lt"/>
              <a:buAutoNum type="arabicPeriod"/>
            </a:pPr>
            <a:r>
              <a:rPr lang="en-US" sz="3200" dirty="0" smtClean="0"/>
              <a:t>Explain the immigration act of 1965?</a:t>
            </a:r>
          </a:p>
          <a:p>
            <a:pPr marL="514350" indent="-514350">
              <a:buFont typeface="+mj-lt"/>
              <a:buAutoNum type="arabicPeriod"/>
            </a:pPr>
            <a:r>
              <a:rPr lang="en-US" sz="3200" dirty="0" smtClean="0"/>
              <a:t>What kind of impact did LBJ have on environmentalism in the US, be specific and detailed?</a:t>
            </a:r>
          </a:p>
          <a:p>
            <a:pPr lvl="1"/>
            <a:r>
              <a:rPr lang="en-US" sz="2800" dirty="0" smtClean="0"/>
              <a:t>Make sure you cover Silent Spring’s impact </a:t>
            </a:r>
          </a:p>
          <a:p>
            <a:pPr lvl="1"/>
            <a:r>
              <a:rPr lang="en-US" sz="2800" dirty="0" smtClean="0"/>
              <a:t>Different acts that were put in place during his presidency that protected the environment</a:t>
            </a:r>
          </a:p>
          <a:p>
            <a:pPr marL="514350" indent="-514350">
              <a:buFont typeface="+mj-lt"/>
              <a:buAutoNum type="arabicPeriod"/>
            </a:pPr>
            <a:r>
              <a:rPr lang="en-US" sz="3200" dirty="0" smtClean="0"/>
              <a:t>Explain the “Warren Court,” what it was, who was involved etc., be sure to include the following items…</a:t>
            </a:r>
          </a:p>
          <a:p>
            <a:pPr lvl="1"/>
            <a:r>
              <a:rPr lang="en-US" sz="2800" dirty="0" smtClean="0"/>
              <a:t>Reappointment</a:t>
            </a:r>
          </a:p>
          <a:p>
            <a:pPr lvl="1"/>
            <a:r>
              <a:rPr lang="en-US" sz="2800" dirty="0" smtClean="0"/>
              <a:t>Establishment Clause</a:t>
            </a:r>
          </a:p>
          <a:p>
            <a:pPr lvl="1"/>
            <a:r>
              <a:rPr lang="en-US" sz="2800" dirty="0" smtClean="0"/>
              <a:t>Rights of the Accused </a:t>
            </a:r>
          </a:p>
          <a:p>
            <a:pPr marL="514350" indent="-514350">
              <a:buFont typeface="+mj-lt"/>
              <a:buAutoNum type="arabicPeriod"/>
            </a:pPr>
            <a:endParaRPr lang="en-US" dirty="0" smtClean="0"/>
          </a:p>
        </p:txBody>
      </p:sp>
    </p:spTree>
    <p:extLst>
      <p:ext uri="{BB962C8B-B14F-4D97-AF65-F5344CB8AC3E}">
        <p14:creationId xmlns:p14="http://schemas.microsoft.com/office/powerpoint/2010/main" val="42169427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20271"/>
          </a:xfrm>
        </p:spPr>
        <p:txBody>
          <a:bodyPr>
            <a:normAutofit fontScale="90000"/>
          </a:bodyPr>
          <a:lstStyle/>
          <a:p>
            <a:pPr algn="ctr"/>
            <a:r>
              <a:rPr lang="en-US" sz="6000" b="1" i="1" dirty="0" smtClean="0">
                <a:solidFill>
                  <a:srgbClr val="FF0000"/>
                </a:solidFill>
                <a:latin typeface="Arial Black" panose="020B0A04020102020204" pitchFamily="34" charset="0"/>
              </a:rPr>
              <a:t>Nixon Questions</a:t>
            </a:r>
            <a:endParaRPr lang="en-US" sz="6000" b="1" i="1" dirty="0">
              <a:solidFill>
                <a:srgbClr val="FF0000"/>
              </a:solidFill>
              <a:latin typeface="Arial Black" panose="020B0A04020102020204" pitchFamily="34" charset="0"/>
            </a:endParaRPr>
          </a:p>
        </p:txBody>
      </p:sp>
      <p:sp>
        <p:nvSpPr>
          <p:cNvPr id="3" name="Content Placeholder 2"/>
          <p:cNvSpPr>
            <a:spLocks noGrp="1"/>
          </p:cNvSpPr>
          <p:nvPr>
            <p:ph idx="1"/>
          </p:nvPr>
        </p:nvSpPr>
        <p:spPr>
          <a:xfrm>
            <a:off x="0" y="642284"/>
            <a:ext cx="12192000" cy="6215716"/>
          </a:xfrm>
        </p:spPr>
        <p:txBody>
          <a:bodyPr>
            <a:normAutofit/>
          </a:bodyPr>
          <a:lstStyle/>
          <a:p>
            <a:pPr marL="514350" indent="-514350">
              <a:buFont typeface="+mj-lt"/>
              <a:buAutoNum type="arabicPeriod"/>
            </a:pPr>
            <a:r>
              <a:rPr lang="en-US" sz="3600" dirty="0" smtClean="0"/>
              <a:t>How did Nixon attempt to appeal to both Liberals and Conservatives while in office? Consider the following items?</a:t>
            </a:r>
          </a:p>
          <a:p>
            <a:pPr lvl="1"/>
            <a:r>
              <a:rPr lang="en-US" sz="3200" dirty="0" smtClean="0"/>
              <a:t>New Federalism</a:t>
            </a:r>
          </a:p>
          <a:p>
            <a:pPr lvl="1"/>
            <a:r>
              <a:rPr lang="en-US" sz="3200" dirty="0" smtClean="0"/>
              <a:t>Revenue Sharing</a:t>
            </a:r>
          </a:p>
          <a:p>
            <a:pPr lvl="1"/>
            <a:r>
              <a:rPr lang="en-US" sz="3200" dirty="0" smtClean="0"/>
              <a:t>OSHA and EPA</a:t>
            </a:r>
          </a:p>
          <a:p>
            <a:pPr lvl="1"/>
            <a:r>
              <a:rPr lang="en-US" sz="3200" dirty="0" smtClean="0"/>
              <a:t>Was he successful?</a:t>
            </a:r>
          </a:p>
          <a:p>
            <a:pPr marL="514350" indent="-514350">
              <a:buFont typeface="+mj-lt"/>
              <a:buAutoNum type="arabicPeriod"/>
            </a:pPr>
            <a:r>
              <a:rPr lang="en-US" sz="3600" dirty="0" smtClean="0"/>
              <a:t>How did Nixon handle the economy while in office?</a:t>
            </a:r>
          </a:p>
          <a:p>
            <a:pPr marL="514350" indent="-514350">
              <a:buFont typeface="+mj-lt"/>
              <a:buAutoNum type="arabicPeriod"/>
            </a:pPr>
            <a:r>
              <a:rPr lang="en-US" sz="3600" dirty="0" smtClean="0"/>
              <a:t>What was Nixon’s approach to foreign affairs?</a:t>
            </a:r>
          </a:p>
          <a:p>
            <a:pPr marL="514350" indent="-514350">
              <a:buFont typeface="+mj-lt"/>
              <a:buAutoNum type="arabicPeriod"/>
            </a:pPr>
            <a:r>
              <a:rPr lang="en-US" sz="3600" dirty="0" smtClean="0"/>
              <a:t>How did Nixon’s presidency impact the US relationship with China?</a:t>
            </a:r>
          </a:p>
          <a:p>
            <a:pPr marL="514350" indent="-514350">
              <a:buFont typeface="+mj-lt"/>
              <a:buAutoNum type="arabicPeriod"/>
            </a:pPr>
            <a:r>
              <a:rPr lang="en-US" sz="3600" dirty="0" smtClean="0"/>
              <a:t>Explain Watergate – Be specific</a:t>
            </a:r>
            <a:endParaRPr lang="en-US" sz="3600" dirty="0"/>
          </a:p>
        </p:txBody>
      </p:sp>
    </p:spTree>
    <p:extLst>
      <p:ext uri="{BB962C8B-B14F-4D97-AF65-F5344CB8AC3E}">
        <p14:creationId xmlns:p14="http://schemas.microsoft.com/office/powerpoint/2010/main" val="12738286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404</Words>
  <Application>Microsoft Office PowerPoint</Application>
  <PresentationFormat>Custom</PresentationFormat>
  <Paragraphs>41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Presidential Research/HW</vt:lpstr>
      <vt:lpstr>JFK Questions</vt:lpstr>
      <vt:lpstr>LBJ Questions</vt:lpstr>
      <vt:lpstr>Nixon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Presidential Research/HW</dc:title>
  <dc:creator>Zach</dc:creator>
  <cp:lastModifiedBy>Windows User</cp:lastModifiedBy>
  <cp:revision>2</cp:revision>
  <dcterms:created xsi:type="dcterms:W3CDTF">2016-04-15T17:15:48Z</dcterms:created>
  <dcterms:modified xsi:type="dcterms:W3CDTF">2016-04-19T15:10:22Z</dcterms:modified>
</cp:coreProperties>
</file>