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verage" panose="020B0604020202020204" charset="0"/>
      <p:regular r:id="rId12"/>
    </p:embeddedFont>
    <p:embeddedFont>
      <p:font typeface="Oswald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42038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79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89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80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6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37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23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34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18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70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ational_Standard_Book_Numb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Special:BookSources/0-275-97888-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368600" y="1223725"/>
            <a:ext cx="6406800" cy="124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The Battle of Jutland</a:t>
            </a:r>
            <a:r>
              <a:rPr lang="en"/>
              <a:t> </a:t>
            </a:r>
          </a:p>
        </p:txBody>
      </p:sp>
      <p:sp>
        <p:nvSpPr>
          <p:cNvPr id="60" name="Shape 60"/>
          <p:cNvSpPr txBox="1"/>
          <p:nvPr/>
        </p:nvSpPr>
        <p:spPr>
          <a:xfrm rot="457">
            <a:off x="0" y="4305300"/>
            <a:ext cx="9028200" cy="8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By: John Froman, Dyuthi Nair, Kellen Hoke, and Adam Callahan</a:t>
            </a:r>
          </a:p>
        </p:txBody>
      </p:sp>
      <p:pic>
        <p:nvPicPr>
          <p:cNvPr id="61" name="Shape 61" descr="Battle of Jutland, WWI, World War I"/>
          <p:cNvPicPr preferRelativeResize="0"/>
          <p:nvPr/>
        </p:nvPicPr>
        <p:blipFill rotWithShape="1">
          <a:blip r:embed="rId3">
            <a:alphaModFix amt="36000"/>
          </a:blip>
          <a:srcRect l="26259" t="841" b="3565"/>
          <a:stretch/>
        </p:blipFill>
        <p:spPr>
          <a:xfrm>
            <a:off x="-26699" y="0"/>
            <a:ext cx="96568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it involved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34725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-The Battle of Jutland was a naval battle between </a:t>
            </a:r>
            <a:r>
              <a:rPr lang="en" sz="3000" u="sng">
                <a:solidFill>
                  <a:srgbClr val="FFFFFF"/>
                </a:solidFill>
              </a:rPr>
              <a:t>Germany’s High Seas Fleet</a:t>
            </a:r>
            <a:r>
              <a:rPr lang="en" sz="3000">
                <a:solidFill>
                  <a:srgbClr val="FFFFFF"/>
                </a:solidFill>
              </a:rPr>
              <a:t> and </a:t>
            </a:r>
            <a:r>
              <a:rPr lang="en" sz="3000" u="sng">
                <a:solidFill>
                  <a:srgbClr val="FFFFFF"/>
                </a:solidFill>
              </a:rPr>
              <a:t>Great Britain’s Royal Navy.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-The German goal of the Battle was to break the British Naval blockade so the Central powers could import supplies and weapons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was it?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49300" y="1161350"/>
            <a:ext cx="3600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</a:rPr>
              <a:t>The Battle took place on the North Sea, near Denmark.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t="1250" r="31567" b="-1249"/>
          <a:stretch/>
        </p:blipFill>
        <p:spPr>
          <a:xfrm>
            <a:off x="3924427" y="1161350"/>
            <a:ext cx="4863301" cy="35738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 rot="-4768405">
            <a:off x="5596869" y="1728892"/>
            <a:ext cx="249600" cy="9091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-2409958">
            <a:off x="7833928" y="2486418"/>
            <a:ext cx="329765" cy="102486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4990900" y="1764625"/>
            <a:ext cx="16041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British Forces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7317300" y="2923250"/>
            <a:ext cx="1604100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German Forces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98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German Admirals Involved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075" y="635024"/>
            <a:ext cx="2226500" cy="29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563078" y="635025"/>
            <a:ext cx="3205800" cy="40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Reinhard Scheer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100" y="670725"/>
            <a:ext cx="2226500" cy="28697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996150" y="670725"/>
            <a:ext cx="1847700" cy="3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Franz Hipper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65400" y="3671850"/>
            <a:ext cx="3342000" cy="11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Commander of the German naval scouting forces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5400850" y="3600550"/>
            <a:ext cx="3351000" cy="12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Vice admiral of the German High Seas Fleet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98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British Admirals Involved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4976" y="805750"/>
            <a:ext cx="2232191" cy="29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6640112" y="670712"/>
            <a:ext cx="1809300" cy="3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John Jellicoe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299" y="841400"/>
            <a:ext cx="2312550" cy="29719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1452450" y="841400"/>
            <a:ext cx="1666500" cy="3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David Beatty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55212" y="3623300"/>
            <a:ext cx="2414400" cy="5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Admiral in the Royal Navy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5813725" y="3569825"/>
            <a:ext cx="2174700" cy="8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Admiral Sir in the Royal Navy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Planning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707500" cy="195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The British Royal Navy had 149 ships at their disposal, while the Germans only had 99 ships </a:t>
            </a:r>
            <a:r>
              <a:rPr lang="en" sz="2400" u="sng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and stood little chance of winning a head-to-head battle.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The Germans used a divide and conquer strategy: Defeat in Detail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i="1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“Defeat in detail is a doctrinal military term that means to defeat an enemy by destroying small portions of its armies instead of engaging its entire strength” -(Edward Erickson, 2003)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07635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Divide and Conquer Tactic: Defeat in Detail </a:t>
            </a:r>
          </a:p>
        </p:txBody>
      </p:sp>
      <p:sp>
        <p:nvSpPr>
          <p:cNvPr id="112" name="Shape 112"/>
          <p:cNvSpPr/>
          <p:nvPr/>
        </p:nvSpPr>
        <p:spPr>
          <a:xfrm>
            <a:off x="1216075" y="97325"/>
            <a:ext cx="6681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6597850" y="3991275"/>
            <a:ext cx="621300" cy="4527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6534412" y="2782225"/>
            <a:ext cx="621300" cy="490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6564175" y="3377375"/>
            <a:ext cx="621300" cy="490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3313325" y="575462"/>
            <a:ext cx="685800" cy="343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6564175" y="2179850"/>
            <a:ext cx="621300" cy="490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6524875" y="1577475"/>
            <a:ext cx="621300" cy="490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516700" y="4174074"/>
            <a:ext cx="6681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2456587" y="2068100"/>
            <a:ext cx="784200" cy="391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2505800" y="3006237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250875" y="3085525"/>
            <a:ext cx="1106700" cy="939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189700" y="1483187"/>
            <a:ext cx="1177800" cy="748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2516687" y="3377375"/>
            <a:ext cx="6681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2954950" y="572950"/>
            <a:ext cx="327300" cy="848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2516700" y="3748500"/>
            <a:ext cx="6681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219750" y="482325"/>
            <a:ext cx="1600200" cy="939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226150" y="2379500"/>
            <a:ext cx="1177800" cy="6507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/>
          <p:nvPr/>
        </p:nvSpPr>
        <p:spPr>
          <a:xfrm rot="5400350">
            <a:off x="7257349" y="3006728"/>
            <a:ext cx="2943900" cy="9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</a:rPr>
              <a:t>GERMANS</a:t>
            </a:r>
          </a:p>
        </p:txBody>
      </p:sp>
      <p:sp>
        <p:nvSpPr>
          <p:cNvPr id="130" name="Shape 130"/>
          <p:cNvSpPr/>
          <p:nvPr/>
        </p:nvSpPr>
        <p:spPr>
          <a:xfrm>
            <a:off x="7665550" y="1019175"/>
            <a:ext cx="1328700" cy="939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7285750" y="4174100"/>
            <a:ext cx="1177800" cy="748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7285750" y="3172762"/>
            <a:ext cx="1244400" cy="848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7285750" y="2080850"/>
            <a:ext cx="1328700" cy="939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2431987" y="1518380"/>
            <a:ext cx="833400" cy="4527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1250873" y="4110525"/>
            <a:ext cx="1106700" cy="848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2507850" y="4557050"/>
            <a:ext cx="685800" cy="391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295550" y="254025"/>
            <a:ext cx="784200" cy="6507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3313325" y="4599650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3313325" y="1028775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3293425" y="4174075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3293425" y="1862175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3342325" y="1445475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3293425" y="3748500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3293425" y="3322925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4744675" y="2782225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5624925" y="2782225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3979225" y="2805337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5479475" y="669975"/>
            <a:ext cx="685800" cy="343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5489437" y="1110450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5479475" y="1956037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5349525" y="1533237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4116625" y="768600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4084300" y="1335362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4049900" y="1902150"/>
            <a:ext cx="685800" cy="306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456600" y="2537175"/>
            <a:ext cx="784200" cy="391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5888619" y="1999046"/>
            <a:ext cx="244200" cy="23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5930920" y="780220"/>
            <a:ext cx="244200" cy="2387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5930925" y="1591300"/>
            <a:ext cx="244200" cy="23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5930925" y="1226547"/>
            <a:ext cx="244200" cy="23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 rot="5399497">
            <a:off x="-1537800" y="1920525"/>
            <a:ext cx="4099500" cy="10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      </a:t>
            </a:r>
            <a:r>
              <a:rPr lang="en"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BRITISH</a:t>
            </a:r>
          </a:p>
        </p:txBody>
      </p:sp>
      <p:sp>
        <p:nvSpPr>
          <p:cNvPr id="161" name="Shape 161"/>
          <p:cNvSpPr/>
          <p:nvPr/>
        </p:nvSpPr>
        <p:spPr>
          <a:xfrm>
            <a:off x="745400" y="1158683"/>
            <a:ext cx="379800" cy="1327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96550" y="4160475"/>
            <a:ext cx="1023900" cy="748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846350" y="2659583"/>
            <a:ext cx="379800" cy="1327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4" name="Shape 164" descr="Image result for bang emoj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9449" y="424873"/>
            <a:ext cx="83340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Image result for bang emoj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199" y="847673"/>
            <a:ext cx="83340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Image result for bang emoj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199" y="1328023"/>
            <a:ext cx="83340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Image result for bang emoj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199" y="1755948"/>
            <a:ext cx="833400" cy="8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6597850" y="4567675"/>
            <a:ext cx="621300" cy="4527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8530150" y="4528000"/>
            <a:ext cx="509700" cy="4527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1971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 and Impacts on Europe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40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Indecisive overall; both sides claimed victory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Germany failed to break out of the British naval blockade, although the British fleet suffered more losses than the Germans.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It was the largest naval battle during the war. The Battle convinced Admiral Scheer and the Germans to be less aggressive towards England. 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It effectively eliminated the German Navy from the rest of WWI, as their navy was not fit to be put to sea for the rest of the war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Beisinger, Joseph A. “Battle of Jutland.” Germany, Facts On File, 2006, History Research Center.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Erickson, Edward J (2003). </a:t>
            </a:r>
            <a:r>
              <a:rPr lang="en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Defeat in Detail: The Ottoman Army in the Balkans, 1912–1913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Praeger Publishers.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ISBN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0-275-97888-5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Grossman, Mark. “Scheer, Reinhard.” </a:t>
            </a:r>
            <a:r>
              <a:rPr lang="en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World Military Leaders: A Biographical Dictionary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Facts On File, 2007, </a:t>
            </a:r>
            <a:r>
              <a:rPr lang="en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History Research Center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"John Jellicoe." </a:t>
            </a:r>
            <a:r>
              <a:rPr lang="en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World History: The Modern Era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ABC-CLIO, 2017, worldhistory.abc-clio.com. Accessed 9 Feb. 2017.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On-screen Show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Average</vt:lpstr>
      <vt:lpstr>Oswald</vt:lpstr>
      <vt:lpstr>Times New Roman</vt:lpstr>
      <vt:lpstr>Arial</vt:lpstr>
      <vt:lpstr>slate</vt:lpstr>
      <vt:lpstr>The Battle of Jutland </vt:lpstr>
      <vt:lpstr>Who it involved</vt:lpstr>
      <vt:lpstr>Where was it?</vt:lpstr>
      <vt:lpstr>German Admirals Involved</vt:lpstr>
      <vt:lpstr>British Admirals Involved</vt:lpstr>
      <vt:lpstr>Planning</vt:lpstr>
      <vt:lpstr>Divide and Conquer Tactic: Defeat in Detail </vt:lpstr>
      <vt:lpstr>Result and Impacts on Europe</vt:lpstr>
      <vt:lpstr>Works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Battle of Jutland </dc:title>
  <dc:creator>Myers, Zachary    SHS - Staff</dc:creator>
  <cp:lastModifiedBy>Myers, Zachary    SHS - Staff</cp:lastModifiedBy>
  <cp:revision>1</cp:revision>
  <dcterms:modified xsi:type="dcterms:W3CDTF">2017-02-16T15:42:44Z</dcterms:modified>
</cp:coreProperties>
</file>