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3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9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6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8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7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5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23D57-B1D1-47A5-A028-5876CC7386A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BE329-B2C8-4254-88FD-1DD0B96E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2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Bodoni MT Condensed" pitchFamily="18" charset="0"/>
              </a:rPr>
              <a:t>1950s Counter Culture – Youth Culture</a:t>
            </a:r>
            <a:endParaRPr lang="en-US" sz="4800" b="1" dirty="0">
              <a:solidFill>
                <a:srgbClr val="FF0000"/>
              </a:solidFill>
              <a:latin typeface="Bodoni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r>
              <a:rPr lang="en-US" dirty="0" smtClean="0"/>
              <a:t>Youth Culture research</a:t>
            </a:r>
          </a:p>
          <a:p>
            <a:pPr lvl="1"/>
            <a:r>
              <a:rPr lang="en-US" dirty="0" smtClean="0"/>
              <a:t>We are going to the library</a:t>
            </a:r>
          </a:p>
          <a:p>
            <a:pPr lvl="1"/>
            <a:r>
              <a:rPr lang="en-US" dirty="0" smtClean="0"/>
              <a:t>Research youth culture of the </a:t>
            </a:r>
            <a:r>
              <a:rPr lang="en-US" dirty="0" smtClean="0"/>
              <a:t>1950s and answer the following questions, your textbook will not be sufficient </a:t>
            </a:r>
            <a:endParaRPr lang="en-US" dirty="0"/>
          </a:p>
          <a:p>
            <a:pPr lvl="1"/>
            <a:r>
              <a:rPr lang="en-US" dirty="0" smtClean="0"/>
              <a:t>What was the spawn of youth culture in the 50s</a:t>
            </a:r>
          </a:p>
          <a:p>
            <a:pPr lvl="1"/>
            <a:r>
              <a:rPr lang="en-US" dirty="0" smtClean="0"/>
              <a:t>In general, what was life like for the youth in the 50s</a:t>
            </a:r>
            <a:endParaRPr lang="en-US" dirty="0" smtClean="0"/>
          </a:p>
          <a:p>
            <a:pPr lvl="1"/>
            <a:r>
              <a:rPr lang="en-US" dirty="0" smtClean="0"/>
              <a:t>Find 3 aspects of youth culture from the 50s that still exist today</a:t>
            </a:r>
          </a:p>
          <a:p>
            <a:pPr lvl="2"/>
            <a:r>
              <a:rPr lang="en-US" dirty="0" smtClean="0"/>
              <a:t>Avoid rock and roll I am going to cover this later this week</a:t>
            </a:r>
          </a:p>
          <a:p>
            <a:pPr lvl="1"/>
            <a:r>
              <a:rPr lang="en-US" dirty="0" smtClean="0"/>
              <a:t>You can find this on the </a:t>
            </a:r>
            <a:r>
              <a:rPr lang="en-US" dirty="0" smtClean="0"/>
              <a:t>website</a:t>
            </a:r>
          </a:p>
          <a:p>
            <a:pPr lvl="1"/>
            <a:r>
              <a:rPr lang="en-US" smtClean="0"/>
              <a:t>Dues Tuesday 3/22/16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5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Office Theme</vt:lpstr>
      <vt:lpstr>1950s Counter Culture – Youth Culture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1950s Counter Culture – Youth Culture</dc:title>
  <dc:creator>Windows User</dc:creator>
  <cp:lastModifiedBy>Myers, Zachary    SHS - Staff</cp:lastModifiedBy>
  <cp:revision>2</cp:revision>
  <dcterms:created xsi:type="dcterms:W3CDTF">2016-03-21T15:18:09Z</dcterms:created>
  <dcterms:modified xsi:type="dcterms:W3CDTF">2016-03-21T19:51:00Z</dcterms:modified>
</cp:coreProperties>
</file>